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6" r:id="rId2"/>
    <p:sldId id="276" r:id="rId3"/>
  </p:sldIdLst>
  <p:sldSz cx="7785100" cy="10922000"/>
  <p:notesSz cx="7785100" cy="10922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CF1A"/>
    <a:srgbClr val="242505"/>
    <a:srgbClr val="393D3C"/>
    <a:srgbClr val="0D9BC8"/>
    <a:srgbClr val="0C779B"/>
    <a:srgbClr val="242A42"/>
    <a:srgbClr val="F7A31D"/>
    <a:srgbClr val="C1A274"/>
    <a:srgbClr val="A27E48"/>
    <a:srgbClr val="2929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4660"/>
  </p:normalViewPr>
  <p:slideViewPr>
    <p:cSldViewPr>
      <p:cViewPr varScale="1">
        <p:scale>
          <a:sx n="44" d="100"/>
          <a:sy n="44" d="100"/>
        </p:scale>
        <p:origin x="2310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F49D00"/>
            </a:solidFill>
            <a:ln>
              <a:noFill/>
            </a:ln>
            <a:effectLst/>
          </c:spPr>
          <c:invertIfNegative val="0"/>
          <c:cat>
            <c:strRef>
              <c:f>Plan1!$A$2:$A$7</c:f>
              <c:strCache>
                <c:ptCount val="6"/>
                <c:pt idx="0">
                  <c:v>Photoshop </c:v>
                </c:pt>
                <c:pt idx="1">
                  <c:v>HTML - CSS</c:v>
                </c:pt>
                <c:pt idx="2">
                  <c:v>PHP - JAVA</c:v>
                </c:pt>
                <c:pt idx="3">
                  <c:v>Animação  </c:v>
                </c:pt>
                <c:pt idx="4">
                  <c:v>Ilustração  </c:v>
                </c:pt>
                <c:pt idx="5">
                  <c:v>Fotografia </c:v>
                </c:pt>
              </c:strCache>
            </c:strRef>
          </c:cat>
          <c:val>
            <c:numRef>
              <c:f>Plan1!$B$2:$B$7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304329088"/>
        <c:axId val="304329480"/>
      </c:barChart>
      <c:catAx>
        <c:axId val="304329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 algn="just">
              <a:defRPr sz="1197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04329480"/>
        <c:crosses val="autoZero"/>
        <c:auto val="1"/>
        <c:lblAlgn val="ctr"/>
        <c:lblOffset val="100"/>
        <c:noMultiLvlLbl val="0"/>
      </c:catAx>
      <c:valAx>
        <c:axId val="3043294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04329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lnSpc>
          <a:spcPct val="150000"/>
        </a:lnSpc>
        <a:defRPr b="1">
          <a:solidFill>
            <a:schemeClr val="bg1"/>
          </a:solidFill>
        </a:defRPr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579580020768572"/>
          <c:y val="0.1078140073316612"/>
          <c:w val="0.65593401248562844"/>
          <c:h val="0.7843719853366776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Plan1!$A$2:$A$5</c:f>
              <c:strCache>
                <c:ptCount val="4"/>
                <c:pt idx="0">
                  <c:v>Espanhol  </c:v>
                </c:pt>
                <c:pt idx="1">
                  <c:v>Português</c:v>
                </c:pt>
                <c:pt idx="2">
                  <c:v>Francês     </c:v>
                </c:pt>
                <c:pt idx="3">
                  <c:v>Inglês        </c:v>
                </c:pt>
              </c:strCache>
            </c:strRef>
          </c:cat>
          <c:val>
            <c:numRef>
              <c:f>Plan1!$B$2:$B$5</c:f>
              <c:numCache>
                <c:formatCode>General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304327128"/>
        <c:axId val="304327912"/>
      </c:barChart>
      <c:catAx>
        <c:axId val="3043271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 algn="just">
              <a:defRPr sz="1197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04327912"/>
        <c:crosses val="autoZero"/>
        <c:auto val="1"/>
        <c:lblAlgn val="ctr"/>
        <c:lblOffset val="100"/>
        <c:noMultiLvlLbl val="0"/>
      </c:catAx>
      <c:valAx>
        <c:axId val="3043279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04327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lnSpc>
          <a:spcPct val="150000"/>
        </a:lnSpc>
        <a:defRPr b="1">
          <a:solidFill>
            <a:schemeClr val="bg1"/>
          </a:solidFill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4358" y="3385820"/>
            <a:ext cx="6622732" cy="2293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8717" y="6116320"/>
            <a:ext cx="5454015" cy="2730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9572" y="2512060"/>
            <a:ext cx="3389280" cy="7208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12596" y="2512060"/>
            <a:ext cx="3389280" cy="7208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9572" y="436880"/>
            <a:ext cx="7012305" cy="1747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9572" y="2512060"/>
            <a:ext cx="7012305" cy="7208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9093" y="10157460"/>
            <a:ext cx="2493264" cy="546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9572" y="10157460"/>
            <a:ext cx="1792033" cy="546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9844" y="10157460"/>
            <a:ext cx="1792033" cy="546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pha51.studio/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uxograma: Entrada manual 12"/>
          <p:cNvSpPr/>
          <p:nvPr/>
        </p:nvSpPr>
        <p:spPr>
          <a:xfrm rot="5400000">
            <a:off x="-2843938" y="5323112"/>
            <a:ext cx="8677776" cy="2520000"/>
          </a:xfrm>
          <a:prstGeom prst="rect">
            <a:avLst/>
          </a:prstGeom>
          <a:solidFill>
            <a:srgbClr val="292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48" name="Agrupar 47">
            <a:extLst>
              <a:ext uri="{FF2B5EF4-FFF2-40B4-BE49-F238E27FC236}">
                <a16:creationId xmlns="" xmlns:a16="http://schemas.microsoft.com/office/drawing/2014/main" id="{DECF1914-EA29-41C4-B4E5-CB58A2A6C7E3}"/>
              </a:ext>
            </a:extLst>
          </p:cNvPr>
          <p:cNvGrpSpPr/>
          <p:nvPr/>
        </p:nvGrpSpPr>
        <p:grpSpPr>
          <a:xfrm>
            <a:off x="4089772" y="6768041"/>
            <a:ext cx="3157386" cy="854481"/>
            <a:chOff x="2852634" y="4613710"/>
            <a:chExt cx="3157386" cy="854481"/>
          </a:xfrm>
          <a:solidFill>
            <a:schemeClr val="bg1"/>
          </a:solidFill>
        </p:grpSpPr>
        <p:sp>
          <p:nvSpPr>
            <p:cNvPr id="49" name="CaixaDeTexto 48">
              <a:extLst>
                <a:ext uri="{FF2B5EF4-FFF2-40B4-BE49-F238E27FC236}">
                  <a16:creationId xmlns="" xmlns:a16="http://schemas.microsoft.com/office/drawing/2014/main" id="{583DE834-C492-13FE-7D82-A49C0B16CE32}"/>
                </a:ext>
              </a:extLst>
            </p:cNvPr>
            <p:cNvSpPr txBox="1"/>
            <p:nvPr/>
          </p:nvSpPr>
          <p:spPr>
            <a:xfrm>
              <a:off x="2852634" y="4613710"/>
              <a:ext cx="15704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400" b="1" dirty="0" smtClean="0"/>
                <a:t>ALPHA 51 ,LDA</a:t>
              </a:r>
              <a:endParaRPr lang="pt-BR" sz="1400" b="1" dirty="0"/>
            </a:p>
          </p:txBody>
        </p:sp>
        <p:sp>
          <p:nvSpPr>
            <p:cNvPr id="51" name="object 24">
              <a:extLst>
                <a:ext uri="{FF2B5EF4-FFF2-40B4-BE49-F238E27FC236}">
                  <a16:creationId xmlns="" xmlns:a16="http://schemas.microsoft.com/office/drawing/2014/main" id="{EDBD1FB1-6DA4-2302-DE15-52FE5042C382}"/>
                </a:ext>
              </a:extLst>
            </p:cNvPr>
            <p:cNvSpPr txBox="1"/>
            <p:nvPr/>
          </p:nvSpPr>
          <p:spPr>
            <a:xfrm>
              <a:off x="2937567" y="4901369"/>
              <a:ext cx="3072453" cy="566822"/>
            </a:xfrm>
            <a:prstGeom prst="rect">
              <a:avLst/>
            </a:prstGeom>
            <a:noFill/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algn="just">
                <a:lnSpc>
                  <a:spcPct val="100000"/>
                </a:lnSpc>
                <a:spcBef>
                  <a:spcPts val="100"/>
                </a:spcBef>
              </a:pPr>
              <a:r>
                <a:rPr lang="pt-PT" sz="1200" spc="-5" dirty="0" smtClean="0">
                  <a:latin typeface="+mj-lt"/>
                  <a:cs typeface="Lucida Sans Unicode"/>
                </a:rPr>
                <a:t>Minha </a:t>
              </a:r>
              <a:r>
                <a:rPr lang="pt-PT" sz="1200" spc="-5" dirty="0">
                  <a:latin typeface="+mj-lt"/>
                  <a:cs typeface="Lucida Sans Unicode"/>
                </a:rPr>
                <a:t>trajectória envolve a arte de receber, guiar e proporcionar experiências memoráveis a todos que cruzam o ambiente ao qual fui </a:t>
              </a:r>
              <a:r>
                <a:rPr lang="pt-PT" sz="1200" spc="-5" dirty="0" smtClean="0">
                  <a:latin typeface="+mj-lt"/>
                  <a:cs typeface="Lucida Sans Unicode"/>
                </a:rPr>
                <a:t>dedicado. </a:t>
              </a:r>
              <a:endParaRPr lang="pt-PT" sz="1200" spc="-5" dirty="0">
                <a:latin typeface="+mj-lt"/>
                <a:cs typeface="Lucida Sans Unicode"/>
              </a:endParaRPr>
            </a:p>
          </p:txBody>
        </p:sp>
      </p:grpSp>
      <p:sp>
        <p:nvSpPr>
          <p:cNvPr id="69" name="object 24">
            <a:extLst>
              <a:ext uri="{FF2B5EF4-FFF2-40B4-BE49-F238E27FC236}">
                <a16:creationId xmlns="" xmlns:a16="http://schemas.microsoft.com/office/drawing/2014/main" id="{5C7FD79C-69EF-48DF-3860-109A0C301F2A}"/>
              </a:ext>
            </a:extLst>
          </p:cNvPr>
          <p:cNvSpPr txBox="1"/>
          <p:nvPr/>
        </p:nvSpPr>
        <p:spPr>
          <a:xfrm>
            <a:off x="3727758" y="2092064"/>
            <a:ext cx="3593792" cy="11208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pt-PT" sz="1200" dirty="0"/>
              <a:t>Olá, eu sou </a:t>
            </a:r>
            <a:r>
              <a:rPr lang="pt-PT" sz="1200" dirty="0" smtClean="0"/>
              <a:t>Marcia Weza </a:t>
            </a:r>
            <a:r>
              <a:rPr lang="pt-PT" sz="1200" dirty="0"/>
              <a:t>, tenho </a:t>
            </a:r>
            <a:r>
              <a:rPr lang="pt-PT" sz="1200" dirty="0" smtClean="0"/>
              <a:t>25 </a:t>
            </a:r>
            <a:r>
              <a:rPr lang="pt-PT" sz="1200" dirty="0"/>
              <a:t>anos de idade, busco uma oportunidade de trabalho no mercado </a:t>
            </a:r>
            <a:r>
              <a:rPr lang="pt-PT" sz="1200" dirty="0" smtClean="0"/>
              <a:t>que </a:t>
            </a:r>
            <a:r>
              <a:rPr lang="pt-PT" sz="1200" dirty="0"/>
              <a:t>me proporcione a chance de adquirir mais experiência profissional, desde já me disponho a trabalhar em equipe e a colaborar diariamente no desenvolvimento da empresa. </a:t>
            </a:r>
            <a:endParaRPr sz="1200" dirty="0">
              <a:latin typeface="Lucida Sans Unicode"/>
              <a:cs typeface="Lucida Sans Unicode"/>
            </a:endParaRPr>
          </a:p>
        </p:txBody>
      </p:sp>
      <p:grpSp>
        <p:nvGrpSpPr>
          <p:cNvPr id="146" name="Agrupar 47">
            <a:extLst>
              <a:ext uri="{FF2B5EF4-FFF2-40B4-BE49-F238E27FC236}">
                <a16:creationId xmlns="" xmlns:a16="http://schemas.microsoft.com/office/drawing/2014/main" id="{DECF1914-EA29-41C4-B4E5-CB58A2A6C7E3}"/>
              </a:ext>
            </a:extLst>
          </p:cNvPr>
          <p:cNvGrpSpPr/>
          <p:nvPr/>
        </p:nvGrpSpPr>
        <p:grpSpPr>
          <a:xfrm>
            <a:off x="4182532" y="3917134"/>
            <a:ext cx="3007223" cy="1048619"/>
            <a:chOff x="2852634" y="4605626"/>
            <a:chExt cx="3007223" cy="1048619"/>
          </a:xfrm>
          <a:noFill/>
        </p:grpSpPr>
        <p:sp>
          <p:nvSpPr>
            <p:cNvPr id="147" name="CaixaDeTexto 146">
              <a:extLst>
                <a:ext uri="{FF2B5EF4-FFF2-40B4-BE49-F238E27FC236}">
                  <a16:creationId xmlns="" xmlns:a16="http://schemas.microsoft.com/office/drawing/2014/main" id="{583DE834-C492-13FE-7D82-A49C0B16CE32}"/>
                </a:ext>
              </a:extLst>
            </p:cNvPr>
            <p:cNvSpPr txBox="1"/>
            <p:nvPr/>
          </p:nvSpPr>
          <p:spPr>
            <a:xfrm>
              <a:off x="2852634" y="4605626"/>
              <a:ext cx="1570477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pt-PT" sz="1400" b="1" dirty="0" smtClean="0"/>
                <a:t>ISP JEAN PIAGET</a:t>
              </a:r>
              <a:endParaRPr lang="pt-BR" sz="1400" b="1" dirty="0"/>
            </a:p>
          </p:txBody>
        </p:sp>
        <p:sp>
          <p:nvSpPr>
            <p:cNvPr id="149" name="object 24">
              <a:extLst>
                <a:ext uri="{FF2B5EF4-FFF2-40B4-BE49-F238E27FC236}">
                  <a16:creationId xmlns="" xmlns:a16="http://schemas.microsoft.com/office/drawing/2014/main" id="{EDBD1FB1-6DA4-2302-DE15-52FE5042C382}"/>
                </a:ext>
              </a:extLst>
            </p:cNvPr>
            <p:cNvSpPr txBox="1"/>
            <p:nvPr/>
          </p:nvSpPr>
          <p:spPr>
            <a:xfrm>
              <a:off x="2937567" y="4902757"/>
              <a:ext cx="2922290" cy="751488"/>
            </a:xfrm>
            <a:prstGeom prst="rect">
              <a:avLst/>
            </a:prstGeom>
            <a:grpFill/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algn="just">
                <a:lnSpc>
                  <a:spcPct val="100000"/>
                </a:lnSpc>
                <a:spcBef>
                  <a:spcPts val="100"/>
                </a:spcBef>
              </a:pPr>
              <a:r>
                <a:rPr lang="pt-PT" sz="1200" spc="-5" dirty="0" smtClean="0">
                  <a:latin typeface="+mj-lt"/>
                  <a:cs typeface="Lucida Sans Unicode"/>
                </a:rPr>
                <a:t>Ao </a:t>
              </a:r>
              <a:r>
                <a:rPr lang="pt-PT" sz="1200" spc="-5" dirty="0">
                  <a:latin typeface="+mj-lt"/>
                  <a:cs typeface="Lucida Sans Unicode"/>
                </a:rPr>
                <a:t>longo dos anos, meu foco tem sido criar conexões calorosas e eficientes, oferecendo cuidado e orientação a cada pessoa que busca nossos </a:t>
              </a:r>
              <a:r>
                <a:rPr lang="pt-PT" sz="1200" spc="-5" dirty="0" smtClean="0">
                  <a:latin typeface="+mj-lt"/>
                  <a:cs typeface="Lucida Sans Unicode"/>
                </a:rPr>
                <a:t>serviços.</a:t>
              </a:r>
              <a:endParaRPr lang="pt-PT" sz="1200" spc="-5" dirty="0">
                <a:latin typeface="+mj-lt"/>
                <a:cs typeface="Lucida Sans Unicode"/>
              </a:endParaRPr>
            </a:p>
          </p:txBody>
        </p:sp>
      </p:grpSp>
      <p:grpSp>
        <p:nvGrpSpPr>
          <p:cNvPr id="150" name="Agrupar 47">
            <a:extLst>
              <a:ext uri="{FF2B5EF4-FFF2-40B4-BE49-F238E27FC236}">
                <a16:creationId xmlns="" xmlns:a16="http://schemas.microsoft.com/office/drawing/2014/main" id="{DECF1914-EA29-41C4-B4E5-CB58A2A6C7E3}"/>
              </a:ext>
            </a:extLst>
          </p:cNvPr>
          <p:cNvGrpSpPr/>
          <p:nvPr/>
        </p:nvGrpSpPr>
        <p:grpSpPr>
          <a:xfrm>
            <a:off x="4204080" y="5080000"/>
            <a:ext cx="3117470" cy="1008279"/>
            <a:chOff x="2867025" y="4911404"/>
            <a:chExt cx="3117470" cy="1008279"/>
          </a:xfrm>
          <a:solidFill>
            <a:schemeClr val="bg1"/>
          </a:solidFill>
        </p:grpSpPr>
        <p:sp>
          <p:nvSpPr>
            <p:cNvPr id="152" name="CaixaDeTexto 151">
              <a:extLst>
                <a:ext uri="{FF2B5EF4-FFF2-40B4-BE49-F238E27FC236}">
                  <a16:creationId xmlns="" xmlns:a16="http://schemas.microsoft.com/office/drawing/2014/main" id="{1DDB7AED-6E23-9DF7-349B-4E1A4B41C0A5}"/>
                </a:ext>
              </a:extLst>
            </p:cNvPr>
            <p:cNvSpPr txBox="1"/>
            <p:nvPr/>
          </p:nvSpPr>
          <p:spPr>
            <a:xfrm>
              <a:off x="2867025" y="4911404"/>
              <a:ext cx="31174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b="1" dirty="0" smtClean="0"/>
                <a:t>INSTITUTO MÉDIO INDUSTRIAL DE BENGUELA</a:t>
              </a:r>
              <a:endParaRPr lang="pt-PT" sz="1200" b="1" dirty="0"/>
            </a:p>
          </p:txBody>
        </p:sp>
        <p:sp>
          <p:nvSpPr>
            <p:cNvPr id="153" name="object 24">
              <a:extLst>
                <a:ext uri="{FF2B5EF4-FFF2-40B4-BE49-F238E27FC236}">
                  <a16:creationId xmlns="" xmlns:a16="http://schemas.microsoft.com/office/drawing/2014/main" id="{EDBD1FB1-6DA4-2302-DE15-52FE5042C382}"/>
                </a:ext>
              </a:extLst>
            </p:cNvPr>
            <p:cNvSpPr txBox="1"/>
            <p:nvPr/>
          </p:nvSpPr>
          <p:spPr>
            <a:xfrm>
              <a:off x="2937566" y="5168195"/>
              <a:ext cx="2972537" cy="751488"/>
            </a:xfrm>
            <a:prstGeom prst="rect">
              <a:avLst/>
            </a:prstGeom>
            <a:noFill/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algn="just">
                <a:lnSpc>
                  <a:spcPct val="100000"/>
                </a:lnSpc>
                <a:spcBef>
                  <a:spcPts val="100"/>
                </a:spcBef>
              </a:pPr>
              <a:r>
                <a:rPr lang="pt-PT" sz="1200" spc="-5" dirty="0" smtClean="0">
                  <a:latin typeface="+mj-lt"/>
                  <a:cs typeface="Lucida Sans Unicode"/>
                </a:rPr>
                <a:t>Ao </a:t>
              </a:r>
              <a:r>
                <a:rPr lang="pt-PT" sz="1200" spc="-5" dirty="0">
                  <a:latin typeface="+mj-lt"/>
                  <a:cs typeface="Lucida Sans Unicode"/>
                </a:rPr>
                <a:t>longo dos anos, meu foco tem sido criar conexões calorosas e eficientes, oferecendo cuidado e orientação a cada pessoa que busca nossos </a:t>
              </a:r>
              <a:r>
                <a:rPr lang="pt-PT" sz="1200" spc="-5" dirty="0" smtClean="0">
                  <a:latin typeface="+mj-lt"/>
                  <a:cs typeface="Lucida Sans Unicode"/>
                </a:rPr>
                <a:t>serviços.</a:t>
              </a:r>
              <a:endParaRPr lang="pt-PT" sz="1200" spc="-5" dirty="0">
                <a:latin typeface="+mj-lt"/>
                <a:cs typeface="Lucida Sans Unicode"/>
              </a:endParaRPr>
            </a:p>
          </p:txBody>
        </p:sp>
      </p:grpSp>
      <p:grpSp>
        <p:nvGrpSpPr>
          <p:cNvPr id="162" name="Grupo 161"/>
          <p:cNvGrpSpPr/>
          <p:nvPr/>
        </p:nvGrpSpPr>
        <p:grpSpPr>
          <a:xfrm>
            <a:off x="435570" y="8524289"/>
            <a:ext cx="2160000" cy="341759"/>
            <a:chOff x="341476" y="7899400"/>
            <a:chExt cx="2160000" cy="341759"/>
          </a:xfrm>
        </p:grpSpPr>
        <p:sp>
          <p:nvSpPr>
            <p:cNvPr id="163" name="CaixaDeTexto 162">
              <a:extLst>
                <a:ext uri="{FF2B5EF4-FFF2-40B4-BE49-F238E27FC236}">
                  <a16:creationId xmlns="" xmlns:a16="http://schemas.microsoft.com/office/drawing/2014/main" id="{50846D7A-134B-9EE8-3027-14686C670E02}"/>
                </a:ext>
              </a:extLst>
            </p:cNvPr>
            <p:cNvSpPr txBox="1"/>
            <p:nvPr/>
          </p:nvSpPr>
          <p:spPr>
            <a:xfrm>
              <a:off x="352412" y="7899400"/>
              <a:ext cx="21338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b="1" dirty="0" smtClean="0">
                  <a:solidFill>
                    <a:schemeClr val="bg1"/>
                  </a:solidFill>
                </a:rPr>
                <a:t>IDIOMAS</a:t>
              </a:r>
              <a:endParaRPr lang="pt-BR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65" name="Retângulo 164"/>
            <p:cNvSpPr/>
            <p:nvPr/>
          </p:nvSpPr>
          <p:spPr>
            <a:xfrm>
              <a:off x="341476" y="8205159"/>
              <a:ext cx="2160000" cy="36000"/>
            </a:xfrm>
            <a:prstGeom prst="rect">
              <a:avLst/>
            </a:prstGeom>
            <a:solidFill>
              <a:srgbClr val="F49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4" name="Grupo 3"/>
          <p:cNvGrpSpPr/>
          <p:nvPr/>
        </p:nvGrpSpPr>
        <p:grpSpPr>
          <a:xfrm>
            <a:off x="3753439" y="3437040"/>
            <a:ext cx="3489093" cy="384606"/>
            <a:chOff x="3535625" y="3437040"/>
            <a:chExt cx="3489093" cy="384606"/>
          </a:xfrm>
        </p:grpSpPr>
        <p:grpSp>
          <p:nvGrpSpPr>
            <p:cNvPr id="132" name="Grupo 131"/>
            <p:cNvGrpSpPr/>
            <p:nvPr/>
          </p:nvGrpSpPr>
          <p:grpSpPr>
            <a:xfrm>
              <a:off x="3871958" y="3437040"/>
              <a:ext cx="3152760" cy="384606"/>
              <a:chOff x="789020" y="7856640"/>
              <a:chExt cx="3152760" cy="384606"/>
            </a:xfrm>
          </p:grpSpPr>
          <p:sp>
            <p:nvSpPr>
              <p:cNvPr id="133" name="CaixaDeTexto 132">
                <a:extLst>
                  <a:ext uri="{FF2B5EF4-FFF2-40B4-BE49-F238E27FC236}">
                    <a16:creationId xmlns="" xmlns:a16="http://schemas.microsoft.com/office/drawing/2014/main" id="{50846D7A-134B-9EE8-3027-14686C670E02}"/>
                  </a:ext>
                </a:extLst>
              </p:cNvPr>
              <p:cNvSpPr txBox="1"/>
              <p:nvPr/>
            </p:nvSpPr>
            <p:spPr>
              <a:xfrm>
                <a:off x="789020" y="7856640"/>
                <a:ext cx="28364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1400" b="1" dirty="0" smtClean="0"/>
                  <a:t>FORMAÇÃO ACADÉMICA</a:t>
                </a:r>
                <a:endParaRPr lang="pt-BR" sz="1400" b="1" dirty="0"/>
              </a:p>
            </p:txBody>
          </p:sp>
          <p:sp>
            <p:nvSpPr>
              <p:cNvPr id="136" name="Retângulo 135"/>
              <p:cNvSpPr/>
              <p:nvPr/>
            </p:nvSpPr>
            <p:spPr>
              <a:xfrm>
                <a:off x="881780" y="8205246"/>
                <a:ext cx="3060000" cy="36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00" name="Shape 5147"/>
            <p:cNvSpPr>
              <a:spLocks/>
            </p:cNvSpPr>
            <p:nvPr/>
          </p:nvSpPr>
          <p:spPr bwMode="auto">
            <a:xfrm>
              <a:off x="3535625" y="3501862"/>
              <a:ext cx="274284" cy="210147"/>
            </a:xfrm>
            <a:custGeom>
              <a:avLst/>
              <a:gdLst>
                <a:gd name="T0" fmla="*/ 19315 w 120000"/>
                <a:gd name="T1" fmla="*/ 77905 h 120000"/>
                <a:gd name="T2" fmla="*/ 19315 w 120000"/>
                <a:gd name="T3" fmla="*/ 77905 h 120000"/>
                <a:gd name="T4" fmla="*/ 38390 w 120000"/>
                <a:gd name="T5" fmla="*/ 103036 h 120000"/>
                <a:gd name="T6" fmla="*/ 59879 w 120000"/>
                <a:gd name="T7" fmla="*/ 119685 h 120000"/>
                <a:gd name="T8" fmla="*/ 81368 w 120000"/>
                <a:gd name="T9" fmla="*/ 105863 h 120000"/>
                <a:gd name="T10" fmla="*/ 94164 w 120000"/>
                <a:gd name="T11" fmla="*/ 81047 h 120000"/>
                <a:gd name="T12" fmla="*/ 59879 w 120000"/>
                <a:gd name="T13" fmla="*/ 103036 h 120000"/>
                <a:gd name="T14" fmla="*/ 19315 w 120000"/>
                <a:gd name="T15" fmla="*/ 77905 h 120000"/>
                <a:gd name="T16" fmla="*/ 117585 w 120000"/>
                <a:gd name="T17" fmla="*/ 38952 h 120000"/>
                <a:gd name="T18" fmla="*/ 117585 w 120000"/>
                <a:gd name="T19" fmla="*/ 38952 h 120000"/>
                <a:gd name="T20" fmla="*/ 66156 w 120000"/>
                <a:gd name="T21" fmla="*/ 2827 h 120000"/>
                <a:gd name="T22" fmla="*/ 53360 w 120000"/>
                <a:gd name="T23" fmla="*/ 2827 h 120000"/>
                <a:gd name="T24" fmla="*/ 2173 w 120000"/>
                <a:gd name="T25" fmla="*/ 38952 h 120000"/>
                <a:gd name="T26" fmla="*/ 2173 w 120000"/>
                <a:gd name="T27" fmla="*/ 50261 h 120000"/>
                <a:gd name="T28" fmla="*/ 53360 w 120000"/>
                <a:gd name="T29" fmla="*/ 86387 h 120000"/>
                <a:gd name="T30" fmla="*/ 66156 w 120000"/>
                <a:gd name="T31" fmla="*/ 86387 h 120000"/>
                <a:gd name="T32" fmla="*/ 98511 w 120000"/>
                <a:gd name="T33" fmla="*/ 61256 h 120000"/>
                <a:gd name="T34" fmla="*/ 64225 w 120000"/>
                <a:gd name="T35" fmla="*/ 50261 h 120000"/>
                <a:gd name="T36" fmla="*/ 59879 w 120000"/>
                <a:gd name="T37" fmla="*/ 52774 h 120000"/>
                <a:gd name="T38" fmla="*/ 49014 w 120000"/>
                <a:gd name="T39" fmla="*/ 41780 h 120000"/>
                <a:gd name="T40" fmla="*/ 59879 w 120000"/>
                <a:gd name="T41" fmla="*/ 33612 h 120000"/>
                <a:gd name="T42" fmla="*/ 70744 w 120000"/>
                <a:gd name="T43" fmla="*/ 38952 h 120000"/>
                <a:gd name="T44" fmla="*/ 106961 w 120000"/>
                <a:gd name="T45" fmla="*/ 55602 h 120000"/>
                <a:gd name="T46" fmla="*/ 117585 w 120000"/>
                <a:gd name="T47" fmla="*/ 50261 h 120000"/>
                <a:gd name="T48" fmla="*/ 117585 w 120000"/>
                <a:gd name="T49" fmla="*/ 38952 h 120000"/>
                <a:gd name="T50" fmla="*/ 102615 w 120000"/>
                <a:gd name="T51" fmla="*/ 108691 h 120000"/>
                <a:gd name="T52" fmla="*/ 102615 w 120000"/>
                <a:gd name="T53" fmla="*/ 108691 h 120000"/>
                <a:gd name="T54" fmla="*/ 111307 w 120000"/>
                <a:gd name="T55" fmla="*/ 105863 h 120000"/>
                <a:gd name="T56" fmla="*/ 106961 w 120000"/>
                <a:gd name="T57" fmla="*/ 55602 h 120000"/>
                <a:gd name="T58" fmla="*/ 98511 w 120000"/>
                <a:gd name="T59" fmla="*/ 61256 h 120000"/>
                <a:gd name="T60" fmla="*/ 102615 w 120000"/>
                <a:gd name="T61" fmla="*/ 108691 h 120000"/>
                <a:gd name="T62" fmla="*/ 0 w 120000"/>
                <a:gd name="T63" fmla="*/ 0 h 120000"/>
                <a:gd name="T64" fmla="*/ 120000 w 120000"/>
                <a:gd name="T65" fmla="*/ 120000 h 1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T62" t="T63" r="T64" b="T65"/>
              <a:pathLst>
                <a:path w="120000" h="120000" extrusionOk="0">
                  <a:moveTo>
                    <a:pt x="19315" y="77905"/>
                  </a:moveTo>
                  <a:lnTo>
                    <a:pt x="19315" y="77905"/>
                  </a:lnTo>
                  <a:cubicBezTo>
                    <a:pt x="23420" y="92041"/>
                    <a:pt x="25593" y="97696"/>
                    <a:pt x="38390" y="103036"/>
                  </a:cubicBezTo>
                  <a:cubicBezTo>
                    <a:pt x="49014" y="111518"/>
                    <a:pt x="55533" y="119685"/>
                    <a:pt x="59879" y="119685"/>
                  </a:cubicBezTo>
                  <a:cubicBezTo>
                    <a:pt x="64225" y="119685"/>
                    <a:pt x="70744" y="111518"/>
                    <a:pt x="81368" y="105863"/>
                  </a:cubicBezTo>
                  <a:cubicBezTo>
                    <a:pt x="94164" y="97696"/>
                    <a:pt x="89818" y="97696"/>
                    <a:pt x="94164" y="81047"/>
                  </a:cubicBezTo>
                  <a:cubicBezTo>
                    <a:pt x="59879" y="103036"/>
                    <a:pt x="59879" y="103036"/>
                    <a:pt x="59879" y="103036"/>
                  </a:cubicBezTo>
                  <a:lnTo>
                    <a:pt x="19315" y="77905"/>
                  </a:lnTo>
                  <a:close/>
                  <a:moveTo>
                    <a:pt x="117585" y="38952"/>
                  </a:moveTo>
                  <a:lnTo>
                    <a:pt x="117585" y="38952"/>
                  </a:lnTo>
                  <a:cubicBezTo>
                    <a:pt x="66156" y="2827"/>
                    <a:pt x="66156" y="2827"/>
                    <a:pt x="66156" y="2827"/>
                  </a:cubicBezTo>
                  <a:cubicBezTo>
                    <a:pt x="64225" y="0"/>
                    <a:pt x="57706" y="0"/>
                    <a:pt x="53360" y="2827"/>
                  </a:cubicBezTo>
                  <a:cubicBezTo>
                    <a:pt x="2173" y="38952"/>
                    <a:pt x="2173" y="38952"/>
                    <a:pt x="2173" y="38952"/>
                  </a:cubicBezTo>
                  <a:cubicBezTo>
                    <a:pt x="0" y="41780"/>
                    <a:pt x="0" y="44607"/>
                    <a:pt x="2173" y="50261"/>
                  </a:cubicBezTo>
                  <a:cubicBezTo>
                    <a:pt x="53360" y="86387"/>
                    <a:pt x="53360" y="86387"/>
                    <a:pt x="53360" y="86387"/>
                  </a:cubicBezTo>
                  <a:cubicBezTo>
                    <a:pt x="57706" y="89214"/>
                    <a:pt x="64225" y="89214"/>
                    <a:pt x="66156" y="86387"/>
                  </a:cubicBezTo>
                  <a:cubicBezTo>
                    <a:pt x="98511" y="61256"/>
                    <a:pt x="98511" y="61256"/>
                    <a:pt x="98511" y="61256"/>
                  </a:cubicBezTo>
                  <a:cubicBezTo>
                    <a:pt x="64225" y="50261"/>
                    <a:pt x="64225" y="50261"/>
                    <a:pt x="64225" y="50261"/>
                  </a:cubicBezTo>
                  <a:cubicBezTo>
                    <a:pt x="62052" y="50261"/>
                    <a:pt x="62052" y="52774"/>
                    <a:pt x="59879" y="52774"/>
                  </a:cubicBezTo>
                  <a:cubicBezTo>
                    <a:pt x="53360" y="52774"/>
                    <a:pt x="49014" y="47434"/>
                    <a:pt x="49014" y="41780"/>
                  </a:cubicBezTo>
                  <a:cubicBezTo>
                    <a:pt x="49014" y="38952"/>
                    <a:pt x="53360" y="33612"/>
                    <a:pt x="59879" y="33612"/>
                  </a:cubicBezTo>
                  <a:cubicBezTo>
                    <a:pt x="64225" y="33612"/>
                    <a:pt x="68571" y="36125"/>
                    <a:pt x="70744" y="38952"/>
                  </a:cubicBezTo>
                  <a:cubicBezTo>
                    <a:pt x="106961" y="55602"/>
                    <a:pt x="106961" y="55602"/>
                    <a:pt x="106961" y="55602"/>
                  </a:cubicBezTo>
                  <a:cubicBezTo>
                    <a:pt x="117585" y="50261"/>
                    <a:pt x="117585" y="50261"/>
                    <a:pt x="117585" y="50261"/>
                  </a:cubicBezTo>
                  <a:cubicBezTo>
                    <a:pt x="119758" y="44607"/>
                    <a:pt x="119758" y="41780"/>
                    <a:pt x="117585" y="38952"/>
                  </a:cubicBezTo>
                  <a:close/>
                  <a:moveTo>
                    <a:pt x="102615" y="108691"/>
                  </a:moveTo>
                  <a:lnTo>
                    <a:pt x="102615" y="108691"/>
                  </a:lnTo>
                  <a:cubicBezTo>
                    <a:pt x="100442" y="111518"/>
                    <a:pt x="109134" y="114345"/>
                    <a:pt x="111307" y="105863"/>
                  </a:cubicBezTo>
                  <a:cubicBezTo>
                    <a:pt x="113239" y="66910"/>
                    <a:pt x="106961" y="55602"/>
                    <a:pt x="106961" y="55602"/>
                  </a:cubicBezTo>
                  <a:cubicBezTo>
                    <a:pt x="98511" y="61256"/>
                    <a:pt x="98511" y="61256"/>
                    <a:pt x="98511" y="61256"/>
                  </a:cubicBezTo>
                  <a:cubicBezTo>
                    <a:pt x="98511" y="61256"/>
                    <a:pt x="106961" y="69738"/>
                    <a:pt x="102615" y="108691"/>
                  </a:cubicBezTo>
                  <a:close/>
                </a:path>
              </a:pathLst>
            </a:custGeom>
            <a:solidFill>
              <a:srgbClr val="F49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45700" tIns="22850" rIns="45700" bIns="22850" anchor="ctr"/>
            <a:lstStyle/>
            <a:p>
              <a:endParaRPr lang="pt-BR"/>
            </a:p>
          </p:txBody>
        </p:sp>
      </p:grpSp>
      <p:grpSp>
        <p:nvGrpSpPr>
          <p:cNvPr id="5" name="Grupo 4"/>
          <p:cNvGrpSpPr/>
          <p:nvPr/>
        </p:nvGrpSpPr>
        <p:grpSpPr>
          <a:xfrm>
            <a:off x="3787110" y="6255565"/>
            <a:ext cx="3455422" cy="330953"/>
            <a:chOff x="3569296" y="6146800"/>
            <a:chExt cx="3455422" cy="330953"/>
          </a:xfrm>
        </p:grpSpPr>
        <p:grpSp>
          <p:nvGrpSpPr>
            <p:cNvPr id="137" name="Grupo 136"/>
            <p:cNvGrpSpPr/>
            <p:nvPr/>
          </p:nvGrpSpPr>
          <p:grpSpPr>
            <a:xfrm>
              <a:off x="3871958" y="6146800"/>
              <a:ext cx="3152760" cy="330953"/>
              <a:chOff x="789020" y="7899400"/>
              <a:chExt cx="3152760" cy="330953"/>
            </a:xfrm>
          </p:grpSpPr>
          <p:sp>
            <p:nvSpPr>
              <p:cNvPr id="138" name="CaixaDeTexto 137">
                <a:extLst>
                  <a:ext uri="{FF2B5EF4-FFF2-40B4-BE49-F238E27FC236}">
                    <a16:creationId xmlns="" xmlns:a16="http://schemas.microsoft.com/office/drawing/2014/main" id="{50846D7A-134B-9EE8-3027-14686C670E02}"/>
                  </a:ext>
                </a:extLst>
              </p:cNvPr>
              <p:cNvSpPr txBox="1"/>
              <p:nvPr/>
            </p:nvSpPr>
            <p:spPr>
              <a:xfrm>
                <a:off x="789020" y="7899400"/>
                <a:ext cx="28364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1400" b="1" dirty="0" smtClean="0"/>
                  <a:t>EXPERIÊNCIA DE TRABALHO</a:t>
                </a:r>
                <a:endParaRPr lang="pt-BR" sz="1400" b="1" dirty="0"/>
              </a:p>
            </p:txBody>
          </p:sp>
          <p:sp>
            <p:nvSpPr>
              <p:cNvPr id="141" name="Retângulo 140"/>
              <p:cNvSpPr/>
              <p:nvPr/>
            </p:nvSpPr>
            <p:spPr>
              <a:xfrm>
                <a:off x="881780" y="8194353"/>
                <a:ext cx="3060000" cy="36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pt-BR" dirty="0"/>
              </a:p>
            </p:txBody>
          </p:sp>
        </p:grpSp>
        <p:sp>
          <p:nvSpPr>
            <p:cNvPr id="101" name="Shape 5113"/>
            <p:cNvSpPr>
              <a:spLocks/>
            </p:cNvSpPr>
            <p:nvPr/>
          </p:nvSpPr>
          <p:spPr bwMode="auto">
            <a:xfrm>
              <a:off x="3569296" y="6193579"/>
              <a:ext cx="231491" cy="229604"/>
            </a:xfrm>
            <a:custGeom>
              <a:avLst/>
              <a:gdLst>
                <a:gd name="T0" fmla="*/ 109640 w 120000"/>
                <a:gd name="T1" fmla="*/ 58417 h 120000"/>
                <a:gd name="T2" fmla="*/ 109640 w 120000"/>
                <a:gd name="T3" fmla="*/ 58417 h 120000"/>
                <a:gd name="T4" fmla="*/ 119712 w 120000"/>
                <a:gd name="T5" fmla="*/ 40575 h 120000"/>
                <a:gd name="T6" fmla="*/ 117410 w 120000"/>
                <a:gd name="T7" fmla="*/ 30503 h 120000"/>
                <a:gd name="T8" fmla="*/ 96978 w 120000"/>
                <a:gd name="T9" fmla="*/ 22733 h 120000"/>
                <a:gd name="T10" fmla="*/ 91798 w 120000"/>
                <a:gd name="T11" fmla="*/ 4892 h 120000"/>
                <a:gd name="T12" fmla="*/ 79136 w 120000"/>
                <a:gd name="T13" fmla="*/ 0 h 120000"/>
                <a:gd name="T14" fmla="*/ 61294 w 120000"/>
                <a:gd name="T15" fmla="*/ 10071 h 120000"/>
                <a:gd name="T16" fmla="*/ 43453 w 120000"/>
                <a:gd name="T17" fmla="*/ 0 h 120000"/>
                <a:gd name="T18" fmla="*/ 30791 w 120000"/>
                <a:gd name="T19" fmla="*/ 4892 h 120000"/>
                <a:gd name="T20" fmla="*/ 25611 w 120000"/>
                <a:gd name="T21" fmla="*/ 22733 h 120000"/>
                <a:gd name="T22" fmla="*/ 5179 w 120000"/>
                <a:gd name="T23" fmla="*/ 30503 h 120000"/>
                <a:gd name="T24" fmla="*/ 0 w 120000"/>
                <a:gd name="T25" fmla="*/ 40575 h 120000"/>
                <a:gd name="T26" fmla="*/ 12661 w 120000"/>
                <a:gd name="T27" fmla="*/ 58417 h 120000"/>
                <a:gd name="T28" fmla="*/ 0 w 120000"/>
                <a:gd name="T29" fmla="*/ 79136 h 120000"/>
                <a:gd name="T30" fmla="*/ 5179 w 120000"/>
                <a:gd name="T31" fmla="*/ 89208 h 120000"/>
                <a:gd name="T32" fmla="*/ 25611 w 120000"/>
                <a:gd name="T33" fmla="*/ 94388 h 120000"/>
                <a:gd name="T34" fmla="*/ 30791 w 120000"/>
                <a:gd name="T35" fmla="*/ 114532 h 120000"/>
                <a:gd name="T36" fmla="*/ 43453 w 120000"/>
                <a:gd name="T37" fmla="*/ 119712 h 120000"/>
                <a:gd name="T38" fmla="*/ 61294 w 120000"/>
                <a:gd name="T39" fmla="*/ 107050 h 120000"/>
                <a:gd name="T40" fmla="*/ 79136 w 120000"/>
                <a:gd name="T41" fmla="*/ 119712 h 120000"/>
                <a:gd name="T42" fmla="*/ 91798 w 120000"/>
                <a:gd name="T43" fmla="*/ 114532 h 120000"/>
                <a:gd name="T44" fmla="*/ 96978 w 120000"/>
                <a:gd name="T45" fmla="*/ 94388 h 120000"/>
                <a:gd name="T46" fmla="*/ 117410 w 120000"/>
                <a:gd name="T47" fmla="*/ 89208 h 120000"/>
                <a:gd name="T48" fmla="*/ 119712 w 120000"/>
                <a:gd name="T49" fmla="*/ 76258 h 120000"/>
                <a:gd name="T50" fmla="*/ 109640 w 120000"/>
                <a:gd name="T51" fmla="*/ 58417 h 120000"/>
                <a:gd name="T52" fmla="*/ 61294 w 120000"/>
                <a:gd name="T53" fmla="*/ 84028 h 120000"/>
                <a:gd name="T54" fmla="*/ 61294 w 120000"/>
                <a:gd name="T55" fmla="*/ 84028 h 120000"/>
                <a:gd name="T56" fmla="*/ 35971 w 120000"/>
                <a:gd name="T57" fmla="*/ 58417 h 120000"/>
                <a:gd name="T58" fmla="*/ 61294 w 120000"/>
                <a:gd name="T59" fmla="*/ 33093 h 120000"/>
                <a:gd name="T60" fmla="*/ 86618 w 120000"/>
                <a:gd name="T61" fmla="*/ 58417 h 120000"/>
                <a:gd name="T62" fmla="*/ 61294 w 120000"/>
                <a:gd name="T63" fmla="*/ 84028 h 120000"/>
                <a:gd name="T64" fmla="*/ 0 w 120000"/>
                <a:gd name="T65" fmla="*/ 0 h 120000"/>
                <a:gd name="T66" fmla="*/ 120000 w 120000"/>
                <a:gd name="T67" fmla="*/ 120000 h 1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T64" t="T65" r="T66" b="T67"/>
              <a:pathLst>
                <a:path w="120000" h="120000" extrusionOk="0">
                  <a:moveTo>
                    <a:pt x="109640" y="58417"/>
                  </a:moveTo>
                  <a:lnTo>
                    <a:pt x="109640" y="58417"/>
                  </a:lnTo>
                  <a:cubicBezTo>
                    <a:pt x="109640" y="50935"/>
                    <a:pt x="114820" y="45755"/>
                    <a:pt x="119712" y="40575"/>
                  </a:cubicBezTo>
                  <a:cubicBezTo>
                    <a:pt x="119712" y="37985"/>
                    <a:pt x="117410" y="33093"/>
                    <a:pt x="117410" y="30503"/>
                  </a:cubicBezTo>
                  <a:cubicBezTo>
                    <a:pt x="107050" y="33093"/>
                    <a:pt x="101870" y="27913"/>
                    <a:pt x="96978" y="22733"/>
                  </a:cubicBezTo>
                  <a:cubicBezTo>
                    <a:pt x="91798" y="17841"/>
                    <a:pt x="89208" y="12661"/>
                    <a:pt x="91798" y="4892"/>
                  </a:cubicBezTo>
                  <a:cubicBezTo>
                    <a:pt x="89208" y="2589"/>
                    <a:pt x="84316" y="0"/>
                    <a:pt x="79136" y="0"/>
                  </a:cubicBezTo>
                  <a:cubicBezTo>
                    <a:pt x="76546" y="4892"/>
                    <a:pt x="69064" y="10071"/>
                    <a:pt x="61294" y="10071"/>
                  </a:cubicBezTo>
                  <a:cubicBezTo>
                    <a:pt x="53812" y="10071"/>
                    <a:pt x="46043" y="4892"/>
                    <a:pt x="43453" y="0"/>
                  </a:cubicBezTo>
                  <a:cubicBezTo>
                    <a:pt x="38273" y="0"/>
                    <a:pt x="33381" y="2589"/>
                    <a:pt x="30791" y="4892"/>
                  </a:cubicBezTo>
                  <a:cubicBezTo>
                    <a:pt x="33381" y="12661"/>
                    <a:pt x="30791" y="17841"/>
                    <a:pt x="25611" y="22733"/>
                  </a:cubicBezTo>
                  <a:cubicBezTo>
                    <a:pt x="20719" y="27913"/>
                    <a:pt x="12661" y="33093"/>
                    <a:pt x="5179" y="30503"/>
                  </a:cubicBezTo>
                  <a:cubicBezTo>
                    <a:pt x="5179" y="33093"/>
                    <a:pt x="2589" y="37985"/>
                    <a:pt x="0" y="40575"/>
                  </a:cubicBezTo>
                  <a:cubicBezTo>
                    <a:pt x="7769" y="45755"/>
                    <a:pt x="12661" y="50935"/>
                    <a:pt x="12661" y="58417"/>
                  </a:cubicBezTo>
                  <a:cubicBezTo>
                    <a:pt x="12661" y="66187"/>
                    <a:pt x="7769" y="73669"/>
                    <a:pt x="0" y="79136"/>
                  </a:cubicBezTo>
                  <a:cubicBezTo>
                    <a:pt x="2589" y="81438"/>
                    <a:pt x="5179" y="86618"/>
                    <a:pt x="5179" y="89208"/>
                  </a:cubicBezTo>
                  <a:cubicBezTo>
                    <a:pt x="12661" y="89208"/>
                    <a:pt x="20719" y="89208"/>
                    <a:pt x="25611" y="94388"/>
                  </a:cubicBezTo>
                  <a:cubicBezTo>
                    <a:pt x="30791" y="99280"/>
                    <a:pt x="33381" y="107050"/>
                    <a:pt x="30791" y="114532"/>
                  </a:cubicBezTo>
                  <a:cubicBezTo>
                    <a:pt x="33381" y="117122"/>
                    <a:pt x="38273" y="117122"/>
                    <a:pt x="43453" y="119712"/>
                  </a:cubicBezTo>
                  <a:cubicBezTo>
                    <a:pt x="46043" y="111942"/>
                    <a:pt x="53812" y="107050"/>
                    <a:pt x="61294" y="107050"/>
                  </a:cubicBezTo>
                  <a:cubicBezTo>
                    <a:pt x="69064" y="107050"/>
                    <a:pt x="76546" y="111942"/>
                    <a:pt x="79136" y="119712"/>
                  </a:cubicBezTo>
                  <a:cubicBezTo>
                    <a:pt x="84316" y="117122"/>
                    <a:pt x="89208" y="117122"/>
                    <a:pt x="91798" y="114532"/>
                  </a:cubicBezTo>
                  <a:cubicBezTo>
                    <a:pt x="89208" y="107050"/>
                    <a:pt x="91798" y="99280"/>
                    <a:pt x="96978" y="94388"/>
                  </a:cubicBezTo>
                  <a:cubicBezTo>
                    <a:pt x="101870" y="89208"/>
                    <a:pt x="107050" y="86618"/>
                    <a:pt x="117410" y="89208"/>
                  </a:cubicBezTo>
                  <a:cubicBezTo>
                    <a:pt x="117410" y="84028"/>
                    <a:pt x="119712" y="81438"/>
                    <a:pt x="119712" y="76258"/>
                  </a:cubicBezTo>
                  <a:cubicBezTo>
                    <a:pt x="114820" y="73669"/>
                    <a:pt x="109640" y="66187"/>
                    <a:pt x="109640" y="58417"/>
                  </a:cubicBezTo>
                  <a:close/>
                  <a:moveTo>
                    <a:pt x="61294" y="84028"/>
                  </a:moveTo>
                  <a:lnTo>
                    <a:pt x="61294" y="84028"/>
                  </a:lnTo>
                  <a:cubicBezTo>
                    <a:pt x="46043" y="84028"/>
                    <a:pt x="35971" y="73669"/>
                    <a:pt x="35971" y="58417"/>
                  </a:cubicBezTo>
                  <a:cubicBezTo>
                    <a:pt x="35971" y="45755"/>
                    <a:pt x="46043" y="33093"/>
                    <a:pt x="61294" y="33093"/>
                  </a:cubicBezTo>
                  <a:cubicBezTo>
                    <a:pt x="76546" y="33093"/>
                    <a:pt x="86618" y="45755"/>
                    <a:pt x="86618" y="58417"/>
                  </a:cubicBezTo>
                  <a:cubicBezTo>
                    <a:pt x="86618" y="73669"/>
                    <a:pt x="76546" y="84028"/>
                    <a:pt x="61294" y="84028"/>
                  </a:cubicBezTo>
                  <a:close/>
                </a:path>
              </a:pathLst>
            </a:custGeom>
            <a:solidFill>
              <a:srgbClr val="F49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45700" tIns="22850" rIns="45700" bIns="22850" anchor="ctr"/>
            <a:lstStyle/>
            <a:p>
              <a:endParaRPr lang="pt-BR"/>
            </a:p>
          </p:txBody>
        </p:sp>
      </p:grpSp>
      <p:grpSp>
        <p:nvGrpSpPr>
          <p:cNvPr id="3" name="Grupo 2"/>
          <p:cNvGrpSpPr/>
          <p:nvPr/>
        </p:nvGrpSpPr>
        <p:grpSpPr>
          <a:xfrm>
            <a:off x="3805564" y="1498600"/>
            <a:ext cx="3436968" cy="332079"/>
            <a:chOff x="3587750" y="1498600"/>
            <a:chExt cx="3436968" cy="332079"/>
          </a:xfrm>
        </p:grpSpPr>
        <p:grpSp>
          <p:nvGrpSpPr>
            <p:cNvPr id="127" name="Grupo 126"/>
            <p:cNvGrpSpPr/>
            <p:nvPr/>
          </p:nvGrpSpPr>
          <p:grpSpPr>
            <a:xfrm>
              <a:off x="3871958" y="1499726"/>
              <a:ext cx="3152760" cy="330953"/>
              <a:chOff x="789020" y="7899400"/>
              <a:chExt cx="3152760" cy="330953"/>
            </a:xfrm>
          </p:grpSpPr>
          <p:sp>
            <p:nvSpPr>
              <p:cNvPr id="128" name="CaixaDeTexto 127">
                <a:extLst>
                  <a:ext uri="{FF2B5EF4-FFF2-40B4-BE49-F238E27FC236}">
                    <a16:creationId xmlns="" xmlns:a16="http://schemas.microsoft.com/office/drawing/2014/main" id="{50846D7A-134B-9EE8-3027-14686C670E02}"/>
                  </a:ext>
                </a:extLst>
              </p:cNvPr>
              <p:cNvSpPr txBox="1"/>
              <p:nvPr/>
            </p:nvSpPr>
            <p:spPr>
              <a:xfrm>
                <a:off x="789020" y="7899400"/>
                <a:ext cx="28364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1400" b="1" dirty="0" smtClean="0"/>
                  <a:t>SOBRE MIM</a:t>
                </a:r>
                <a:endParaRPr lang="pt-BR" sz="1400" b="1" dirty="0"/>
              </a:p>
            </p:txBody>
          </p:sp>
          <p:sp>
            <p:nvSpPr>
              <p:cNvPr id="131" name="Retângulo 130"/>
              <p:cNvSpPr/>
              <p:nvPr/>
            </p:nvSpPr>
            <p:spPr>
              <a:xfrm>
                <a:off x="881780" y="8194353"/>
                <a:ext cx="3060000" cy="36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02" name="Shape 4836"/>
            <p:cNvSpPr>
              <a:spLocks/>
            </p:cNvSpPr>
            <p:nvPr/>
          </p:nvSpPr>
          <p:spPr bwMode="auto">
            <a:xfrm>
              <a:off x="3587750" y="1498600"/>
              <a:ext cx="287814" cy="279459"/>
            </a:xfrm>
            <a:custGeom>
              <a:avLst/>
              <a:gdLst>
                <a:gd name="T0" fmla="*/ 118402 w 120000"/>
                <a:gd name="T1" fmla="*/ 105310 h 120000"/>
                <a:gd name="T2" fmla="*/ 118402 w 120000"/>
                <a:gd name="T3" fmla="*/ 105310 h 120000"/>
                <a:gd name="T4" fmla="*/ 105823 w 120000"/>
                <a:gd name="T5" fmla="*/ 118344 h 120000"/>
                <a:gd name="T6" fmla="*/ 101430 w 120000"/>
                <a:gd name="T7" fmla="*/ 119793 h 120000"/>
                <a:gd name="T8" fmla="*/ 95840 w 120000"/>
                <a:gd name="T9" fmla="*/ 114000 h 120000"/>
                <a:gd name="T10" fmla="*/ 97237 w 120000"/>
                <a:gd name="T11" fmla="*/ 111103 h 120000"/>
                <a:gd name="T12" fmla="*/ 101430 w 120000"/>
                <a:gd name="T13" fmla="*/ 106758 h 120000"/>
                <a:gd name="T14" fmla="*/ 74675 w 120000"/>
                <a:gd name="T15" fmla="*/ 106758 h 120000"/>
                <a:gd name="T16" fmla="*/ 69084 w 120000"/>
                <a:gd name="T17" fmla="*/ 100758 h 120000"/>
                <a:gd name="T18" fmla="*/ 74675 w 120000"/>
                <a:gd name="T19" fmla="*/ 94965 h 120000"/>
                <a:gd name="T20" fmla="*/ 101430 w 120000"/>
                <a:gd name="T21" fmla="*/ 94965 h 120000"/>
                <a:gd name="T22" fmla="*/ 97237 w 120000"/>
                <a:gd name="T23" fmla="*/ 90620 h 120000"/>
                <a:gd name="T24" fmla="*/ 95840 w 120000"/>
                <a:gd name="T25" fmla="*/ 87724 h 120000"/>
                <a:gd name="T26" fmla="*/ 101430 w 120000"/>
                <a:gd name="T27" fmla="*/ 81931 h 120000"/>
                <a:gd name="T28" fmla="*/ 105823 w 120000"/>
                <a:gd name="T29" fmla="*/ 83379 h 120000"/>
                <a:gd name="T30" fmla="*/ 118402 w 120000"/>
                <a:gd name="T31" fmla="*/ 96413 h 120000"/>
                <a:gd name="T32" fmla="*/ 119800 w 120000"/>
                <a:gd name="T33" fmla="*/ 100758 h 120000"/>
                <a:gd name="T34" fmla="*/ 118402 w 120000"/>
                <a:gd name="T35" fmla="*/ 105310 h 120000"/>
                <a:gd name="T36" fmla="*/ 90249 w 120000"/>
                <a:gd name="T37" fmla="*/ 89172 h 120000"/>
                <a:gd name="T38" fmla="*/ 90249 w 120000"/>
                <a:gd name="T39" fmla="*/ 89172 h 120000"/>
                <a:gd name="T40" fmla="*/ 74675 w 120000"/>
                <a:gd name="T41" fmla="*/ 89172 h 120000"/>
                <a:gd name="T42" fmla="*/ 63494 w 120000"/>
                <a:gd name="T43" fmla="*/ 100758 h 120000"/>
                <a:gd name="T44" fmla="*/ 74675 w 120000"/>
                <a:gd name="T45" fmla="*/ 112551 h 120000"/>
                <a:gd name="T46" fmla="*/ 90249 w 120000"/>
                <a:gd name="T47" fmla="*/ 112551 h 120000"/>
                <a:gd name="T48" fmla="*/ 90249 w 120000"/>
                <a:gd name="T49" fmla="*/ 114000 h 120000"/>
                <a:gd name="T50" fmla="*/ 91647 w 120000"/>
                <a:gd name="T51" fmla="*/ 119793 h 120000"/>
                <a:gd name="T52" fmla="*/ 5590 w 120000"/>
                <a:gd name="T53" fmla="*/ 119793 h 120000"/>
                <a:gd name="T54" fmla="*/ 0 w 120000"/>
                <a:gd name="T55" fmla="*/ 114000 h 120000"/>
                <a:gd name="T56" fmla="*/ 15374 w 120000"/>
                <a:gd name="T57" fmla="*/ 84827 h 120000"/>
                <a:gd name="T58" fmla="*/ 32346 w 120000"/>
                <a:gd name="T59" fmla="*/ 78827 h 120000"/>
                <a:gd name="T60" fmla="*/ 46522 w 120000"/>
                <a:gd name="T61" fmla="*/ 73034 h 120000"/>
                <a:gd name="T62" fmla="*/ 46522 w 120000"/>
                <a:gd name="T63" fmla="*/ 61241 h 120000"/>
                <a:gd name="T64" fmla="*/ 40732 w 120000"/>
                <a:gd name="T65" fmla="*/ 46758 h 120000"/>
                <a:gd name="T66" fmla="*/ 37936 w 120000"/>
                <a:gd name="T67" fmla="*/ 40965 h 120000"/>
                <a:gd name="T68" fmla="*/ 39334 w 120000"/>
                <a:gd name="T69" fmla="*/ 30620 h 120000"/>
                <a:gd name="T70" fmla="*/ 37936 w 120000"/>
                <a:gd name="T71" fmla="*/ 19034 h 120000"/>
                <a:gd name="T72" fmla="*/ 60698 w 120000"/>
                <a:gd name="T73" fmla="*/ 0 h 120000"/>
                <a:gd name="T74" fmla="*/ 81863 w 120000"/>
                <a:gd name="T75" fmla="*/ 19034 h 120000"/>
                <a:gd name="T76" fmla="*/ 80266 w 120000"/>
                <a:gd name="T77" fmla="*/ 30620 h 120000"/>
                <a:gd name="T78" fmla="*/ 83261 w 120000"/>
                <a:gd name="T79" fmla="*/ 40965 h 120000"/>
                <a:gd name="T80" fmla="*/ 78868 w 120000"/>
                <a:gd name="T81" fmla="*/ 46758 h 120000"/>
                <a:gd name="T82" fmla="*/ 73277 w 120000"/>
                <a:gd name="T83" fmla="*/ 61241 h 120000"/>
                <a:gd name="T84" fmla="*/ 73277 w 120000"/>
                <a:gd name="T85" fmla="*/ 73034 h 120000"/>
                <a:gd name="T86" fmla="*/ 87454 w 120000"/>
                <a:gd name="T87" fmla="*/ 78827 h 120000"/>
                <a:gd name="T88" fmla="*/ 91647 w 120000"/>
                <a:gd name="T89" fmla="*/ 80275 h 120000"/>
                <a:gd name="T90" fmla="*/ 90249 w 120000"/>
                <a:gd name="T91" fmla="*/ 87724 h 120000"/>
                <a:gd name="T92" fmla="*/ 90249 w 120000"/>
                <a:gd name="T93" fmla="*/ 89172 h 120000"/>
                <a:gd name="T94" fmla="*/ 119800 w 120000"/>
                <a:gd name="T95" fmla="*/ 114000 h 120000"/>
                <a:gd name="T96" fmla="*/ 119800 w 120000"/>
                <a:gd name="T97" fmla="*/ 114000 h 120000"/>
                <a:gd name="T98" fmla="*/ 114209 w 120000"/>
                <a:gd name="T99" fmla="*/ 119793 h 120000"/>
                <a:gd name="T100" fmla="*/ 111414 w 120000"/>
                <a:gd name="T101" fmla="*/ 119793 h 120000"/>
                <a:gd name="T102" fmla="*/ 119800 w 120000"/>
                <a:gd name="T103" fmla="*/ 111103 h 120000"/>
                <a:gd name="T104" fmla="*/ 119800 w 120000"/>
                <a:gd name="T105" fmla="*/ 114000 h 120000"/>
                <a:gd name="T106" fmla="*/ 0 w 120000"/>
                <a:gd name="T107" fmla="*/ 0 h 120000"/>
                <a:gd name="T108" fmla="*/ 120000 w 120000"/>
                <a:gd name="T109" fmla="*/ 120000 h 1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T106" t="T107" r="T108" b="T109"/>
              <a:pathLst>
                <a:path w="120000" h="120000" extrusionOk="0">
                  <a:moveTo>
                    <a:pt x="118402" y="105310"/>
                  </a:moveTo>
                  <a:lnTo>
                    <a:pt x="118402" y="105310"/>
                  </a:lnTo>
                  <a:cubicBezTo>
                    <a:pt x="105823" y="118344"/>
                    <a:pt x="105823" y="118344"/>
                    <a:pt x="105823" y="118344"/>
                  </a:cubicBezTo>
                  <a:cubicBezTo>
                    <a:pt x="104425" y="119793"/>
                    <a:pt x="102828" y="119793"/>
                    <a:pt x="101430" y="119793"/>
                  </a:cubicBezTo>
                  <a:cubicBezTo>
                    <a:pt x="98635" y="119793"/>
                    <a:pt x="95840" y="118344"/>
                    <a:pt x="95840" y="114000"/>
                  </a:cubicBezTo>
                  <a:cubicBezTo>
                    <a:pt x="95840" y="112551"/>
                    <a:pt x="95840" y="111103"/>
                    <a:pt x="97237" y="111103"/>
                  </a:cubicBezTo>
                  <a:cubicBezTo>
                    <a:pt x="101430" y="106758"/>
                    <a:pt x="101430" y="106758"/>
                    <a:pt x="101430" y="106758"/>
                  </a:cubicBezTo>
                  <a:cubicBezTo>
                    <a:pt x="74675" y="106758"/>
                    <a:pt x="74675" y="106758"/>
                    <a:pt x="74675" y="106758"/>
                  </a:cubicBezTo>
                  <a:cubicBezTo>
                    <a:pt x="71880" y="106758"/>
                    <a:pt x="69084" y="103862"/>
                    <a:pt x="69084" y="100758"/>
                  </a:cubicBezTo>
                  <a:cubicBezTo>
                    <a:pt x="69084" y="97862"/>
                    <a:pt x="71880" y="94965"/>
                    <a:pt x="74675" y="94965"/>
                  </a:cubicBezTo>
                  <a:cubicBezTo>
                    <a:pt x="101430" y="94965"/>
                    <a:pt x="101430" y="94965"/>
                    <a:pt x="101430" y="94965"/>
                  </a:cubicBezTo>
                  <a:cubicBezTo>
                    <a:pt x="97237" y="90620"/>
                    <a:pt x="97237" y="90620"/>
                    <a:pt x="97237" y="90620"/>
                  </a:cubicBezTo>
                  <a:cubicBezTo>
                    <a:pt x="95840" y="90620"/>
                    <a:pt x="95840" y="89172"/>
                    <a:pt x="95840" y="87724"/>
                  </a:cubicBezTo>
                  <a:cubicBezTo>
                    <a:pt x="95840" y="83379"/>
                    <a:pt x="98635" y="81931"/>
                    <a:pt x="101430" y="81931"/>
                  </a:cubicBezTo>
                  <a:cubicBezTo>
                    <a:pt x="102828" y="81931"/>
                    <a:pt x="104425" y="81931"/>
                    <a:pt x="105823" y="83379"/>
                  </a:cubicBezTo>
                  <a:cubicBezTo>
                    <a:pt x="118402" y="96413"/>
                    <a:pt x="118402" y="96413"/>
                    <a:pt x="118402" y="96413"/>
                  </a:cubicBezTo>
                  <a:cubicBezTo>
                    <a:pt x="119800" y="97862"/>
                    <a:pt x="119800" y="99310"/>
                    <a:pt x="119800" y="100758"/>
                  </a:cubicBezTo>
                  <a:cubicBezTo>
                    <a:pt x="119800" y="102206"/>
                    <a:pt x="119800" y="103862"/>
                    <a:pt x="118402" y="105310"/>
                  </a:cubicBezTo>
                  <a:close/>
                  <a:moveTo>
                    <a:pt x="90249" y="89172"/>
                  </a:moveTo>
                  <a:lnTo>
                    <a:pt x="90249" y="89172"/>
                  </a:lnTo>
                  <a:cubicBezTo>
                    <a:pt x="74675" y="89172"/>
                    <a:pt x="74675" y="89172"/>
                    <a:pt x="74675" y="89172"/>
                  </a:cubicBezTo>
                  <a:cubicBezTo>
                    <a:pt x="69084" y="89172"/>
                    <a:pt x="63494" y="94965"/>
                    <a:pt x="63494" y="100758"/>
                  </a:cubicBezTo>
                  <a:cubicBezTo>
                    <a:pt x="63494" y="106758"/>
                    <a:pt x="69084" y="112551"/>
                    <a:pt x="74675" y="112551"/>
                  </a:cubicBezTo>
                  <a:cubicBezTo>
                    <a:pt x="90249" y="112551"/>
                    <a:pt x="90249" y="112551"/>
                    <a:pt x="90249" y="112551"/>
                  </a:cubicBezTo>
                  <a:lnTo>
                    <a:pt x="90249" y="114000"/>
                  </a:lnTo>
                  <a:cubicBezTo>
                    <a:pt x="90249" y="116896"/>
                    <a:pt x="90249" y="118344"/>
                    <a:pt x="91647" y="119793"/>
                  </a:cubicBezTo>
                  <a:cubicBezTo>
                    <a:pt x="5590" y="119793"/>
                    <a:pt x="5590" y="119793"/>
                    <a:pt x="5590" y="119793"/>
                  </a:cubicBezTo>
                  <a:cubicBezTo>
                    <a:pt x="2795" y="119793"/>
                    <a:pt x="0" y="118344"/>
                    <a:pt x="0" y="114000"/>
                  </a:cubicBezTo>
                  <a:cubicBezTo>
                    <a:pt x="0" y="114000"/>
                    <a:pt x="0" y="93517"/>
                    <a:pt x="15374" y="84827"/>
                  </a:cubicBezTo>
                  <a:cubicBezTo>
                    <a:pt x="23960" y="80275"/>
                    <a:pt x="21164" y="84827"/>
                    <a:pt x="32346" y="78827"/>
                  </a:cubicBezTo>
                  <a:cubicBezTo>
                    <a:pt x="43727" y="74482"/>
                    <a:pt x="46522" y="73034"/>
                    <a:pt x="46522" y="73034"/>
                  </a:cubicBezTo>
                  <a:cubicBezTo>
                    <a:pt x="46522" y="61241"/>
                    <a:pt x="46522" y="61241"/>
                    <a:pt x="46522" y="61241"/>
                  </a:cubicBezTo>
                  <a:cubicBezTo>
                    <a:pt x="46522" y="61241"/>
                    <a:pt x="42329" y="56896"/>
                    <a:pt x="40732" y="46758"/>
                  </a:cubicBezTo>
                  <a:cubicBezTo>
                    <a:pt x="37936" y="48206"/>
                    <a:pt x="37936" y="43862"/>
                    <a:pt x="37936" y="40965"/>
                  </a:cubicBezTo>
                  <a:cubicBezTo>
                    <a:pt x="37936" y="37862"/>
                    <a:pt x="36539" y="30620"/>
                    <a:pt x="39334" y="30620"/>
                  </a:cubicBezTo>
                  <a:cubicBezTo>
                    <a:pt x="37936" y="26275"/>
                    <a:pt x="37936" y="20482"/>
                    <a:pt x="37936" y="19034"/>
                  </a:cubicBezTo>
                  <a:cubicBezTo>
                    <a:pt x="39334" y="10137"/>
                    <a:pt x="47920" y="0"/>
                    <a:pt x="60698" y="0"/>
                  </a:cubicBezTo>
                  <a:cubicBezTo>
                    <a:pt x="74675" y="0"/>
                    <a:pt x="81863" y="10137"/>
                    <a:pt x="81863" y="19034"/>
                  </a:cubicBezTo>
                  <a:cubicBezTo>
                    <a:pt x="81863" y="20482"/>
                    <a:pt x="81863" y="26275"/>
                    <a:pt x="80266" y="30620"/>
                  </a:cubicBezTo>
                  <a:cubicBezTo>
                    <a:pt x="84658" y="30620"/>
                    <a:pt x="83261" y="37862"/>
                    <a:pt x="83261" y="40965"/>
                  </a:cubicBezTo>
                  <a:cubicBezTo>
                    <a:pt x="83261" y="43862"/>
                    <a:pt x="81863" y="48206"/>
                    <a:pt x="78868" y="46758"/>
                  </a:cubicBezTo>
                  <a:cubicBezTo>
                    <a:pt x="77470" y="56896"/>
                    <a:pt x="73277" y="61241"/>
                    <a:pt x="73277" y="61241"/>
                  </a:cubicBezTo>
                  <a:cubicBezTo>
                    <a:pt x="73277" y="73034"/>
                    <a:pt x="73277" y="73034"/>
                    <a:pt x="73277" y="73034"/>
                  </a:cubicBezTo>
                  <a:cubicBezTo>
                    <a:pt x="73277" y="73034"/>
                    <a:pt x="76073" y="74482"/>
                    <a:pt x="87454" y="78827"/>
                  </a:cubicBezTo>
                  <a:cubicBezTo>
                    <a:pt x="88851" y="80275"/>
                    <a:pt x="90249" y="80275"/>
                    <a:pt x="91647" y="80275"/>
                  </a:cubicBezTo>
                  <a:cubicBezTo>
                    <a:pt x="90249" y="83379"/>
                    <a:pt x="90249" y="84827"/>
                    <a:pt x="90249" y="87724"/>
                  </a:cubicBezTo>
                  <a:lnTo>
                    <a:pt x="90249" y="89172"/>
                  </a:lnTo>
                  <a:close/>
                  <a:moveTo>
                    <a:pt x="119800" y="114000"/>
                  </a:moveTo>
                  <a:lnTo>
                    <a:pt x="119800" y="114000"/>
                  </a:lnTo>
                  <a:cubicBezTo>
                    <a:pt x="119800" y="118344"/>
                    <a:pt x="118402" y="119793"/>
                    <a:pt x="114209" y="119793"/>
                  </a:cubicBezTo>
                  <a:cubicBezTo>
                    <a:pt x="111414" y="119793"/>
                    <a:pt x="111414" y="119793"/>
                    <a:pt x="111414" y="119793"/>
                  </a:cubicBezTo>
                  <a:cubicBezTo>
                    <a:pt x="119800" y="111103"/>
                    <a:pt x="119800" y="111103"/>
                    <a:pt x="119800" y="111103"/>
                  </a:cubicBezTo>
                  <a:cubicBezTo>
                    <a:pt x="119800" y="114000"/>
                    <a:pt x="119800" y="114000"/>
                    <a:pt x="119800" y="114000"/>
                  </a:cubicBezTo>
                  <a:close/>
                </a:path>
              </a:pathLst>
            </a:custGeom>
            <a:solidFill>
              <a:srgbClr val="F49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45713" tIns="22850" rIns="45713" bIns="22850" anchor="ctr"/>
            <a:lstStyle/>
            <a:p>
              <a:endParaRPr lang="pt-BR"/>
            </a:p>
          </p:txBody>
        </p:sp>
      </p:grpSp>
      <p:sp>
        <p:nvSpPr>
          <p:cNvPr id="103" name="object 26">
            <a:extLst>
              <a:ext uri="{FF2B5EF4-FFF2-40B4-BE49-F238E27FC236}">
                <a16:creationId xmlns="" xmlns:a16="http://schemas.microsoft.com/office/drawing/2014/main" id="{61704B10-5BBE-A61D-BDF6-8D7024BCE14B}"/>
              </a:ext>
            </a:extLst>
          </p:cNvPr>
          <p:cNvSpPr txBox="1"/>
          <p:nvPr/>
        </p:nvSpPr>
        <p:spPr>
          <a:xfrm>
            <a:off x="3787110" y="582144"/>
            <a:ext cx="3384191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PT" sz="26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MARCIA </a:t>
            </a:r>
            <a:r>
              <a:rPr lang="pt-PT" sz="2600" b="1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WEZA</a:t>
            </a:r>
            <a:endParaRPr lang="pt-PT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4" name="Grupo 203"/>
          <p:cNvGrpSpPr/>
          <p:nvPr/>
        </p:nvGrpSpPr>
        <p:grpSpPr>
          <a:xfrm>
            <a:off x="433694" y="6201601"/>
            <a:ext cx="2160000" cy="384917"/>
            <a:chOff x="339600" y="7845436"/>
            <a:chExt cx="2160000" cy="384917"/>
          </a:xfrm>
        </p:grpSpPr>
        <p:sp>
          <p:nvSpPr>
            <p:cNvPr id="205" name="CaixaDeTexto 204">
              <a:extLst>
                <a:ext uri="{FF2B5EF4-FFF2-40B4-BE49-F238E27FC236}">
                  <a16:creationId xmlns="" xmlns:a16="http://schemas.microsoft.com/office/drawing/2014/main" id="{50846D7A-134B-9EE8-3027-14686C670E02}"/>
                </a:ext>
              </a:extLst>
            </p:cNvPr>
            <p:cNvSpPr txBox="1"/>
            <p:nvPr/>
          </p:nvSpPr>
          <p:spPr>
            <a:xfrm>
              <a:off x="352412" y="7845436"/>
              <a:ext cx="19621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b="1" dirty="0" smtClean="0">
                  <a:solidFill>
                    <a:schemeClr val="bg1"/>
                  </a:solidFill>
                </a:rPr>
                <a:t>HABILIDADES TÉCNICAS</a:t>
              </a:r>
              <a:endParaRPr lang="pt-BR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07" name="Retângulo 206"/>
            <p:cNvSpPr/>
            <p:nvPr/>
          </p:nvSpPr>
          <p:spPr>
            <a:xfrm>
              <a:off x="339600" y="8194353"/>
              <a:ext cx="2160000" cy="36000"/>
            </a:xfrm>
            <a:prstGeom prst="rect">
              <a:avLst/>
            </a:prstGeom>
            <a:solidFill>
              <a:srgbClr val="F49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aphicFrame>
        <p:nvGraphicFramePr>
          <p:cNvPr id="228" name="Gráfico 227"/>
          <p:cNvGraphicFramePr/>
          <p:nvPr>
            <p:extLst>
              <p:ext uri="{D42A27DB-BD31-4B8C-83A1-F6EECF244321}">
                <p14:modId xmlns:p14="http://schemas.microsoft.com/office/powerpoint/2010/main" val="2916508444"/>
              </p:ext>
            </p:extLst>
          </p:nvPr>
        </p:nvGraphicFramePr>
        <p:xfrm>
          <a:off x="472852" y="6621690"/>
          <a:ext cx="2657698" cy="1886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3" name="Fluxograma: Conector fora de página 92"/>
          <p:cNvSpPr/>
          <p:nvPr/>
        </p:nvSpPr>
        <p:spPr>
          <a:xfrm>
            <a:off x="420364" y="0"/>
            <a:ext cx="2160000" cy="2804742"/>
          </a:xfrm>
          <a:prstGeom prst="flowChartOffpageConnector">
            <a:avLst/>
          </a:prstGeom>
          <a:solidFill>
            <a:srgbClr val="F49D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95" name="Grupo 94"/>
          <p:cNvGrpSpPr/>
          <p:nvPr/>
        </p:nvGrpSpPr>
        <p:grpSpPr>
          <a:xfrm>
            <a:off x="311150" y="3095823"/>
            <a:ext cx="2367748" cy="383509"/>
            <a:chOff x="435719" y="7858425"/>
            <a:chExt cx="2367748" cy="383509"/>
          </a:xfrm>
        </p:grpSpPr>
        <p:sp>
          <p:nvSpPr>
            <p:cNvPr id="96" name="CaixaDeTexto 95">
              <a:extLst>
                <a:ext uri="{FF2B5EF4-FFF2-40B4-BE49-F238E27FC236}">
                  <a16:creationId xmlns="" xmlns:a16="http://schemas.microsoft.com/office/drawing/2014/main" id="{50846D7A-134B-9EE8-3027-14686C670E02}"/>
                </a:ext>
              </a:extLst>
            </p:cNvPr>
            <p:cNvSpPr txBox="1"/>
            <p:nvPr/>
          </p:nvSpPr>
          <p:spPr>
            <a:xfrm>
              <a:off x="435719" y="7858425"/>
              <a:ext cx="23677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b="1" dirty="0" smtClean="0">
                  <a:solidFill>
                    <a:schemeClr val="bg1"/>
                  </a:solidFill>
                </a:rPr>
                <a:t>CONTACTOS</a:t>
              </a:r>
              <a:endParaRPr lang="pt-BR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99" name="Retângulo 98"/>
            <p:cNvSpPr/>
            <p:nvPr/>
          </p:nvSpPr>
          <p:spPr>
            <a:xfrm>
              <a:off x="558263" y="8205934"/>
              <a:ext cx="2160000" cy="36000"/>
            </a:xfrm>
            <a:prstGeom prst="rect">
              <a:avLst/>
            </a:prstGeom>
            <a:solidFill>
              <a:srgbClr val="F49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9" name="Grupo 8"/>
          <p:cNvGrpSpPr/>
          <p:nvPr/>
        </p:nvGrpSpPr>
        <p:grpSpPr>
          <a:xfrm>
            <a:off x="605240" y="3800485"/>
            <a:ext cx="1975124" cy="2120978"/>
            <a:chOff x="605240" y="4036073"/>
            <a:chExt cx="1975124" cy="2120978"/>
          </a:xfrm>
        </p:grpSpPr>
        <p:sp>
          <p:nvSpPr>
            <p:cNvPr id="114" name="CaixaDeTexto 113">
              <a:extLst>
                <a:ext uri="{FF2B5EF4-FFF2-40B4-BE49-F238E27FC236}">
                  <a16:creationId xmlns="" xmlns:a16="http://schemas.microsoft.com/office/drawing/2014/main" id="{50846D7A-134B-9EE8-3027-14686C670E02}"/>
                </a:ext>
              </a:extLst>
            </p:cNvPr>
            <p:cNvSpPr txBox="1"/>
            <p:nvPr/>
          </p:nvSpPr>
          <p:spPr>
            <a:xfrm>
              <a:off x="650302" y="4036073"/>
              <a:ext cx="19300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b="1" dirty="0" smtClean="0">
                  <a:solidFill>
                    <a:schemeClr val="bg1"/>
                  </a:solidFill>
                </a:rPr>
                <a:t>923 769 396 – 923 769 389</a:t>
              </a:r>
              <a:endParaRPr lang="pt-B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13" name="CaixaDeTexto 112">
              <a:extLst>
                <a:ext uri="{FF2B5EF4-FFF2-40B4-BE49-F238E27FC236}">
                  <a16:creationId xmlns="" xmlns:a16="http://schemas.microsoft.com/office/drawing/2014/main" id="{50846D7A-134B-9EE8-3027-14686C670E02}"/>
                </a:ext>
              </a:extLst>
            </p:cNvPr>
            <p:cNvSpPr txBox="1"/>
            <p:nvPr/>
          </p:nvSpPr>
          <p:spPr>
            <a:xfrm>
              <a:off x="618704" y="4660556"/>
              <a:ext cx="17899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b="1" dirty="0" smtClean="0">
                  <a:solidFill>
                    <a:schemeClr val="bg1"/>
                  </a:solidFill>
                </a:rPr>
                <a:t>digital@alpha51.studio</a:t>
              </a:r>
              <a:endParaRPr lang="pt-B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15" name="CaixaDeTexto 114">
              <a:hlinkClick r:id="rId3"/>
              <a:extLst>
                <a:ext uri="{FF2B5EF4-FFF2-40B4-BE49-F238E27FC236}">
                  <a16:creationId xmlns="" xmlns:a16="http://schemas.microsoft.com/office/drawing/2014/main" id="{50846D7A-134B-9EE8-3027-14686C670E02}"/>
                </a:ext>
              </a:extLst>
            </p:cNvPr>
            <p:cNvSpPr txBox="1"/>
            <p:nvPr/>
          </p:nvSpPr>
          <p:spPr>
            <a:xfrm>
              <a:off x="615950" y="5285247"/>
              <a:ext cx="1525768" cy="278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b="1" dirty="0" smtClean="0">
                  <a:solidFill>
                    <a:schemeClr val="bg1"/>
                  </a:solidFill>
                </a:rPr>
                <a:t>www.alpha51.studio</a:t>
              </a:r>
              <a:endParaRPr lang="pt-B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56" name="CaixaDeTexto 155">
              <a:extLst>
                <a:ext uri="{FF2B5EF4-FFF2-40B4-BE49-F238E27FC236}">
                  <a16:creationId xmlns="" xmlns:a16="http://schemas.microsoft.com/office/drawing/2014/main" id="{50846D7A-134B-9EE8-3027-14686C670E02}"/>
                </a:ext>
              </a:extLst>
            </p:cNvPr>
            <p:cNvSpPr txBox="1"/>
            <p:nvPr/>
          </p:nvSpPr>
          <p:spPr>
            <a:xfrm>
              <a:off x="605240" y="5878522"/>
              <a:ext cx="1525768" cy="278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b="1" dirty="0" smtClean="0">
                  <a:solidFill>
                    <a:schemeClr val="bg1"/>
                  </a:solidFill>
                </a:rPr>
                <a:t>Angola - África</a:t>
              </a:r>
              <a:endParaRPr lang="pt-BR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-16671" y="3715202"/>
            <a:ext cx="503239" cy="2333519"/>
            <a:chOff x="8193" y="3867788"/>
            <a:chExt cx="503239" cy="2333519"/>
          </a:xfrm>
        </p:grpSpPr>
        <p:sp>
          <p:nvSpPr>
            <p:cNvPr id="2" name="Retângulo 1"/>
            <p:cNvSpPr/>
            <p:nvPr/>
          </p:nvSpPr>
          <p:spPr>
            <a:xfrm>
              <a:off x="8193" y="3867788"/>
              <a:ext cx="503239" cy="503239"/>
            </a:xfrm>
            <a:prstGeom prst="rect">
              <a:avLst/>
            </a:prstGeom>
            <a:solidFill>
              <a:srgbClr val="F49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1" name="Shape 5103"/>
            <p:cNvSpPr>
              <a:spLocks/>
            </p:cNvSpPr>
            <p:nvPr/>
          </p:nvSpPr>
          <p:spPr bwMode="auto">
            <a:xfrm flipH="1">
              <a:off x="125734" y="3968894"/>
              <a:ext cx="285021" cy="282833"/>
            </a:xfrm>
            <a:custGeom>
              <a:avLst/>
              <a:gdLst>
                <a:gd name="T0" fmla="*/ 69459 w 120000"/>
                <a:gd name="T1" fmla="*/ 69616 h 120000"/>
                <a:gd name="T2" fmla="*/ 69459 w 120000"/>
                <a:gd name="T3" fmla="*/ 69616 h 120000"/>
                <a:gd name="T4" fmla="*/ 43243 w 120000"/>
                <a:gd name="T5" fmla="*/ 83972 h 120000"/>
                <a:gd name="T6" fmla="*/ 16756 w 120000"/>
                <a:gd name="T7" fmla="*/ 83972 h 120000"/>
                <a:gd name="T8" fmla="*/ 19189 w 120000"/>
                <a:gd name="T9" fmla="*/ 110248 h 120000"/>
                <a:gd name="T10" fmla="*/ 83783 w 120000"/>
                <a:gd name="T11" fmla="*/ 83972 h 120000"/>
                <a:gd name="T12" fmla="*/ 112432 w 120000"/>
                <a:gd name="T13" fmla="*/ 16523 h 120000"/>
                <a:gd name="T14" fmla="*/ 86216 w 120000"/>
                <a:gd name="T15" fmla="*/ 14356 h 120000"/>
                <a:gd name="T16" fmla="*/ 86216 w 120000"/>
                <a:gd name="T17" fmla="*/ 40902 h 120000"/>
                <a:gd name="T18" fmla="*/ 69459 w 120000"/>
                <a:gd name="T19" fmla="*/ 69616 h 120000"/>
                <a:gd name="T20" fmla="*/ 0 w 120000"/>
                <a:gd name="T21" fmla="*/ 0 h 120000"/>
                <a:gd name="T22" fmla="*/ 120000 w 120000"/>
                <a:gd name="T23" fmla="*/ 120000 h 1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20000" h="120000" extrusionOk="0">
                  <a:moveTo>
                    <a:pt x="69459" y="69616"/>
                  </a:moveTo>
                  <a:lnTo>
                    <a:pt x="69459" y="69616"/>
                  </a:lnTo>
                  <a:cubicBezTo>
                    <a:pt x="60000" y="79097"/>
                    <a:pt x="47837" y="88577"/>
                    <a:pt x="43243" y="83972"/>
                  </a:cubicBezTo>
                  <a:cubicBezTo>
                    <a:pt x="35945" y="76659"/>
                    <a:pt x="31081" y="71783"/>
                    <a:pt x="16756" y="83972"/>
                  </a:cubicBezTo>
                  <a:cubicBezTo>
                    <a:pt x="0" y="95891"/>
                    <a:pt x="11891" y="105372"/>
                    <a:pt x="19189" y="110248"/>
                  </a:cubicBezTo>
                  <a:cubicBezTo>
                    <a:pt x="26216" y="119729"/>
                    <a:pt x="55135" y="112686"/>
                    <a:pt x="83783" y="83972"/>
                  </a:cubicBezTo>
                  <a:cubicBezTo>
                    <a:pt x="112432" y="55259"/>
                    <a:pt x="119729" y="26275"/>
                    <a:pt x="112432" y="16523"/>
                  </a:cubicBezTo>
                  <a:cubicBezTo>
                    <a:pt x="105405" y="9480"/>
                    <a:pt x="98108" y="0"/>
                    <a:pt x="86216" y="14356"/>
                  </a:cubicBezTo>
                  <a:cubicBezTo>
                    <a:pt x="74324" y="28713"/>
                    <a:pt x="79189" y="33318"/>
                    <a:pt x="86216" y="40902"/>
                  </a:cubicBezTo>
                  <a:cubicBezTo>
                    <a:pt x="91081" y="45237"/>
                    <a:pt x="81621" y="57426"/>
                    <a:pt x="69459" y="696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45700" tIns="22850" rIns="45700" bIns="22850" anchor="ctr"/>
            <a:lstStyle/>
            <a:p>
              <a:endParaRPr lang="pt-BR"/>
            </a:p>
          </p:txBody>
        </p:sp>
        <p:sp>
          <p:nvSpPr>
            <p:cNvPr id="108" name="Retângulo 107"/>
            <p:cNvSpPr/>
            <p:nvPr/>
          </p:nvSpPr>
          <p:spPr>
            <a:xfrm>
              <a:off x="8193" y="4478657"/>
              <a:ext cx="503239" cy="503239"/>
            </a:xfrm>
            <a:prstGeom prst="rect">
              <a:avLst/>
            </a:prstGeom>
            <a:solidFill>
              <a:srgbClr val="F49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104" name="Group 135"/>
            <p:cNvGrpSpPr/>
            <p:nvPr/>
          </p:nvGrpSpPr>
          <p:grpSpPr>
            <a:xfrm>
              <a:off x="137412" y="4602476"/>
              <a:ext cx="244800" cy="255600"/>
              <a:chOff x="-3304311" y="-291568"/>
              <a:chExt cx="639385" cy="667592"/>
            </a:xfrm>
            <a:solidFill>
              <a:schemeClr val="bg1"/>
            </a:solidFill>
          </p:grpSpPr>
          <p:sp>
            <p:nvSpPr>
              <p:cNvPr id="105" name="Freeform 659"/>
              <p:cNvSpPr>
                <a:spLocks noEditPoints="1"/>
              </p:cNvSpPr>
              <p:nvPr/>
            </p:nvSpPr>
            <p:spPr bwMode="auto">
              <a:xfrm>
                <a:off x="-3304311" y="-291568"/>
                <a:ext cx="639385" cy="667592"/>
              </a:xfrm>
              <a:custGeom>
                <a:avLst/>
                <a:gdLst>
                  <a:gd name="T0" fmla="*/ 1152 w 3243"/>
                  <a:gd name="T1" fmla="*/ 325 h 3345"/>
                  <a:gd name="T2" fmla="*/ 831 w 3243"/>
                  <a:gd name="T3" fmla="*/ 666 h 3345"/>
                  <a:gd name="T4" fmla="*/ 1152 w 3243"/>
                  <a:gd name="T5" fmla="*/ 666 h 3345"/>
                  <a:gd name="T6" fmla="*/ 1152 w 3243"/>
                  <a:gd name="T7" fmla="*/ 325 h 3345"/>
                  <a:gd name="T8" fmla="*/ 1327 w 3243"/>
                  <a:gd name="T9" fmla="*/ 177 h 3345"/>
                  <a:gd name="T10" fmla="*/ 1327 w 3243"/>
                  <a:gd name="T11" fmla="*/ 843 h 3345"/>
                  <a:gd name="T12" fmla="*/ 666 w 3243"/>
                  <a:gd name="T13" fmla="*/ 843 h 3345"/>
                  <a:gd name="T14" fmla="*/ 666 w 3243"/>
                  <a:gd name="T15" fmla="*/ 2095 h 3345"/>
                  <a:gd name="T16" fmla="*/ 1622 w 3243"/>
                  <a:gd name="T17" fmla="*/ 3020 h 3345"/>
                  <a:gd name="T18" fmla="*/ 2578 w 3243"/>
                  <a:gd name="T19" fmla="*/ 2095 h 3345"/>
                  <a:gd name="T20" fmla="*/ 2578 w 3243"/>
                  <a:gd name="T21" fmla="*/ 177 h 3345"/>
                  <a:gd name="T22" fmla="*/ 1327 w 3243"/>
                  <a:gd name="T23" fmla="*/ 177 h 3345"/>
                  <a:gd name="T24" fmla="*/ 1216 w 3243"/>
                  <a:gd name="T25" fmla="*/ 0 h 3345"/>
                  <a:gd name="T26" fmla="*/ 2752 w 3243"/>
                  <a:gd name="T27" fmla="*/ 0 h 3345"/>
                  <a:gd name="T28" fmla="*/ 2752 w 3243"/>
                  <a:gd name="T29" fmla="*/ 963 h 3345"/>
                  <a:gd name="T30" fmla="*/ 3138 w 3243"/>
                  <a:gd name="T31" fmla="*/ 1336 h 3345"/>
                  <a:gd name="T32" fmla="*/ 2752 w 3243"/>
                  <a:gd name="T33" fmla="*/ 1336 h 3345"/>
                  <a:gd name="T34" fmla="*/ 2752 w 3243"/>
                  <a:gd name="T35" fmla="*/ 1926 h 3345"/>
                  <a:gd name="T36" fmla="*/ 3243 w 3243"/>
                  <a:gd name="T37" fmla="*/ 1452 h 3345"/>
                  <a:gd name="T38" fmla="*/ 3243 w 3243"/>
                  <a:gd name="T39" fmla="*/ 3345 h 3345"/>
                  <a:gd name="T40" fmla="*/ 0 w 3243"/>
                  <a:gd name="T41" fmla="*/ 3345 h 3345"/>
                  <a:gd name="T42" fmla="*/ 0 w 3243"/>
                  <a:gd name="T43" fmla="*/ 1452 h 3345"/>
                  <a:gd name="T44" fmla="*/ 491 w 3243"/>
                  <a:gd name="T45" fmla="*/ 1926 h 3345"/>
                  <a:gd name="T46" fmla="*/ 491 w 3243"/>
                  <a:gd name="T47" fmla="*/ 1336 h 3345"/>
                  <a:gd name="T48" fmla="*/ 106 w 3243"/>
                  <a:gd name="T49" fmla="*/ 1336 h 3345"/>
                  <a:gd name="T50" fmla="*/ 491 w 3243"/>
                  <a:gd name="T51" fmla="*/ 963 h 3345"/>
                  <a:gd name="T52" fmla="*/ 491 w 3243"/>
                  <a:gd name="T53" fmla="*/ 772 h 3345"/>
                  <a:gd name="T54" fmla="*/ 1216 w 3243"/>
                  <a:gd name="T55" fmla="*/ 0 h 3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243" h="3345">
                    <a:moveTo>
                      <a:pt x="1152" y="325"/>
                    </a:moveTo>
                    <a:lnTo>
                      <a:pt x="831" y="666"/>
                    </a:lnTo>
                    <a:lnTo>
                      <a:pt x="1152" y="666"/>
                    </a:lnTo>
                    <a:lnTo>
                      <a:pt x="1152" y="325"/>
                    </a:lnTo>
                    <a:close/>
                    <a:moveTo>
                      <a:pt x="1327" y="177"/>
                    </a:moveTo>
                    <a:lnTo>
                      <a:pt x="1327" y="843"/>
                    </a:lnTo>
                    <a:lnTo>
                      <a:pt x="666" y="843"/>
                    </a:lnTo>
                    <a:lnTo>
                      <a:pt x="666" y="2095"/>
                    </a:lnTo>
                    <a:lnTo>
                      <a:pt x="1622" y="3020"/>
                    </a:lnTo>
                    <a:lnTo>
                      <a:pt x="2578" y="2095"/>
                    </a:lnTo>
                    <a:lnTo>
                      <a:pt x="2578" y="177"/>
                    </a:lnTo>
                    <a:lnTo>
                      <a:pt x="1327" y="177"/>
                    </a:lnTo>
                    <a:close/>
                    <a:moveTo>
                      <a:pt x="1216" y="0"/>
                    </a:moveTo>
                    <a:lnTo>
                      <a:pt x="2752" y="0"/>
                    </a:lnTo>
                    <a:lnTo>
                      <a:pt x="2752" y="963"/>
                    </a:lnTo>
                    <a:lnTo>
                      <a:pt x="3138" y="1336"/>
                    </a:lnTo>
                    <a:lnTo>
                      <a:pt x="2752" y="1336"/>
                    </a:lnTo>
                    <a:lnTo>
                      <a:pt x="2752" y="1926"/>
                    </a:lnTo>
                    <a:lnTo>
                      <a:pt x="3243" y="1452"/>
                    </a:lnTo>
                    <a:lnTo>
                      <a:pt x="3243" y="3345"/>
                    </a:lnTo>
                    <a:lnTo>
                      <a:pt x="0" y="3345"/>
                    </a:lnTo>
                    <a:lnTo>
                      <a:pt x="0" y="1452"/>
                    </a:lnTo>
                    <a:lnTo>
                      <a:pt x="491" y="1926"/>
                    </a:lnTo>
                    <a:lnTo>
                      <a:pt x="491" y="1336"/>
                    </a:lnTo>
                    <a:lnTo>
                      <a:pt x="106" y="1336"/>
                    </a:lnTo>
                    <a:lnTo>
                      <a:pt x="491" y="963"/>
                    </a:lnTo>
                    <a:lnTo>
                      <a:pt x="491" y="772"/>
                    </a:lnTo>
                    <a:lnTo>
                      <a:pt x="12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i="1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6" name="Rectangle 660"/>
              <p:cNvSpPr>
                <a:spLocks noChangeArrowheads="1"/>
              </p:cNvSpPr>
              <p:nvPr/>
            </p:nvSpPr>
            <p:spPr bwMode="auto">
              <a:xfrm>
                <a:off x="-3105150" y="-53975"/>
                <a:ext cx="261938" cy="49213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i="1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7" name="Rectangle 661"/>
              <p:cNvSpPr>
                <a:spLocks noChangeArrowheads="1"/>
              </p:cNvSpPr>
              <p:nvPr/>
            </p:nvSpPr>
            <p:spPr bwMode="auto">
              <a:xfrm>
                <a:off x="-3105150" y="57150"/>
                <a:ext cx="261938" cy="49213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i="1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112" name="Retângulo 111"/>
            <p:cNvSpPr/>
            <p:nvPr/>
          </p:nvSpPr>
          <p:spPr>
            <a:xfrm>
              <a:off x="8193" y="5082536"/>
              <a:ext cx="503239" cy="503239"/>
            </a:xfrm>
            <a:prstGeom prst="rect">
              <a:avLst/>
            </a:prstGeom>
            <a:solidFill>
              <a:srgbClr val="F49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7" name="Retângulo 116"/>
            <p:cNvSpPr/>
            <p:nvPr/>
          </p:nvSpPr>
          <p:spPr>
            <a:xfrm>
              <a:off x="8193" y="5698068"/>
              <a:ext cx="503239" cy="503239"/>
            </a:xfrm>
            <a:prstGeom prst="rect">
              <a:avLst/>
            </a:prstGeom>
            <a:solidFill>
              <a:srgbClr val="F49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4" name="Shape 4867"/>
            <p:cNvSpPr>
              <a:spLocks/>
            </p:cNvSpPr>
            <p:nvPr/>
          </p:nvSpPr>
          <p:spPr bwMode="auto">
            <a:xfrm>
              <a:off x="116549" y="5195430"/>
              <a:ext cx="289929" cy="292161"/>
            </a:xfrm>
            <a:custGeom>
              <a:avLst/>
              <a:gdLst>
                <a:gd name="T0" fmla="*/ 92890 w 120000"/>
                <a:gd name="T1" fmla="*/ 27783 h 120000"/>
                <a:gd name="T2" fmla="*/ 14152 w 120000"/>
                <a:gd name="T3" fmla="*/ 69753 h 120000"/>
                <a:gd name="T4" fmla="*/ 25315 w 120000"/>
                <a:gd name="T5" fmla="*/ 26403 h 120000"/>
                <a:gd name="T6" fmla="*/ 38073 w 120000"/>
                <a:gd name="T7" fmla="*/ 19507 h 120000"/>
                <a:gd name="T8" fmla="*/ 39468 w 120000"/>
                <a:gd name="T9" fmla="*/ 20886 h 120000"/>
                <a:gd name="T10" fmla="*/ 36677 w 120000"/>
                <a:gd name="T11" fmla="*/ 27783 h 120000"/>
                <a:gd name="T12" fmla="*/ 32491 w 120000"/>
                <a:gd name="T13" fmla="*/ 34876 h 120000"/>
                <a:gd name="T14" fmla="*/ 28106 w 120000"/>
                <a:gd name="T15" fmla="*/ 30738 h 120000"/>
                <a:gd name="T16" fmla="*/ 25315 w 120000"/>
                <a:gd name="T17" fmla="*/ 27783 h 120000"/>
                <a:gd name="T18" fmla="*/ 21129 w 120000"/>
                <a:gd name="T19" fmla="*/ 33497 h 120000"/>
                <a:gd name="T20" fmla="*/ 18338 w 120000"/>
                <a:gd name="T21" fmla="*/ 37635 h 120000"/>
                <a:gd name="T22" fmla="*/ 23920 w 120000"/>
                <a:gd name="T23" fmla="*/ 44532 h 120000"/>
                <a:gd name="T24" fmla="*/ 22524 w 120000"/>
                <a:gd name="T25" fmla="*/ 48669 h 120000"/>
                <a:gd name="T26" fmla="*/ 16943 w 120000"/>
                <a:gd name="T27" fmla="*/ 51625 h 120000"/>
                <a:gd name="T28" fmla="*/ 15548 w 120000"/>
                <a:gd name="T29" fmla="*/ 53004 h 120000"/>
                <a:gd name="T30" fmla="*/ 11362 w 120000"/>
                <a:gd name="T31" fmla="*/ 59901 h 120000"/>
                <a:gd name="T32" fmla="*/ 14152 w 120000"/>
                <a:gd name="T33" fmla="*/ 71133 h 120000"/>
                <a:gd name="T34" fmla="*/ 22524 w 120000"/>
                <a:gd name="T35" fmla="*/ 72512 h 120000"/>
                <a:gd name="T36" fmla="*/ 33887 w 120000"/>
                <a:gd name="T37" fmla="*/ 83546 h 120000"/>
                <a:gd name="T38" fmla="*/ 59202 w 120000"/>
                <a:gd name="T39" fmla="*/ 108571 h 120000"/>
                <a:gd name="T40" fmla="*/ 100066 w 120000"/>
                <a:gd name="T41" fmla="*/ 58522 h 120000"/>
                <a:gd name="T42" fmla="*/ 90099 w 120000"/>
                <a:gd name="T43" fmla="*/ 57142 h 120000"/>
                <a:gd name="T44" fmla="*/ 80332 w 120000"/>
                <a:gd name="T45" fmla="*/ 55763 h 120000"/>
                <a:gd name="T46" fmla="*/ 76146 w 120000"/>
                <a:gd name="T47" fmla="*/ 62660 h 120000"/>
                <a:gd name="T48" fmla="*/ 67574 w 120000"/>
                <a:gd name="T49" fmla="*/ 48669 h 120000"/>
                <a:gd name="T50" fmla="*/ 74750 w 120000"/>
                <a:gd name="T51" fmla="*/ 45911 h 120000"/>
                <a:gd name="T52" fmla="*/ 67574 w 120000"/>
                <a:gd name="T53" fmla="*/ 47290 h 120000"/>
                <a:gd name="T54" fmla="*/ 59202 w 120000"/>
                <a:gd name="T55" fmla="*/ 44532 h 120000"/>
                <a:gd name="T56" fmla="*/ 52225 w 120000"/>
                <a:gd name="T57" fmla="*/ 47290 h 120000"/>
                <a:gd name="T58" fmla="*/ 50830 w 120000"/>
                <a:gd name="T59" fmla="*/ 44532 h 120000"/>
                <a:gd name="T60" fmla="*/ 52225 w 120000"/>
                <a:gd name="T61" fmla="*/ 40394 h 120000"/>
                <a:gd name="T62" fmla="*/ 63388 w 120000"/>
                <a:gd name="T63" fmla="*/ 36256 h 120000"/>
                <a:gd name="T64" fmla="*/ 63388 w 120000"/>
                <a:gd name="T65" fmla="*/ 30738 h 120000"/>
                <a:gd name="T66" fmla="*/ 60598 w 120000"/>
                <a:gd name="T67" fmla="*/ 36256 h 120000"/>
                <a:gd name="T68" fmla="*/ 59202 w 120000"/>
                <a:gd name="T69" fmla="*/ 29359 h 120000"/>
                <a:gd name="T70" fmla="*/ 73355 w 120000"/>
                <a:gd name="T71" fmla="*/ 26403 h 120000"/>
                <a:gd name="T72" fmla="*/ 77541 w 120000"/>
                <a:gd name="T73" fmla="*/ 25024 h 120000"/>
                <a:gd name="T74" fmla="*/ 87308 w 120000"/>
                <a:gd name="T75" fmla="*/ 25024 h 120000"/>
                <a:gd name="T76" fmla="*/ 59202 w 120000"/>
                <a:gd name="T77" fmla="*/ 11231 h 120000"/>
                <a:gd name="T78" fmla="*/ 78936 w 120000"/>
                <a:gd name="T79" fmla="*/ 45911 h 120000"/>
                <a:gd name="T80" fmla="*/ 83122 w 120000"/>
                <a:gd name="T81" fmla="*/ 23645 h 120000"/>
                <a:gd name="T82" fmla="*/ 64784 w 120000"/>
                <a:gd name="T83" fmla="*/ 12610 h 120000"/>
                <a:gd name="T84" fmla="*/ 59202 w 120000"/>
                <a:gd name="T85" fmla="*/ 15369 h 120000"/>
                <a:gd name="T86" fmla="*/ 50830 w 120000"/>
                <a:gd name="T87" fmla="*/ 37635 h 120000"/>
                <a:gd name="T88" fmla="*/ 47840 w 120000"/>
                <a:gd name="T89" fmla="*/ 37635 h 120000"/>
                <a:gd name="T90" fmla="*/ 52225 w 120000"/>
                <a:gd name="T91" fmla="*/ 50049 h 120000"/>
                <a:gd name="T92" fmla="*/ 64784 w 120000"/>
                <a:gd name="T93" fmla="*/ 51625 h 120000"/>
                <a:gd name="T94" fmla="*/ 77541 w 120000"/>
                <a:gd name="T95" fmla="*/ 64039 h 120000"/>
                <a:gd name="T96" fmla="*/ 73355 w 120000"/>
                <a:gd name="T97" fmla="*/ 79408 h 120000"/>
                <a:gd name="T98" fmla="*/ 60598 w 120000"/>
                <a:gd name="T99" fmla="*/ 83546 h 120000"/>
                <a:gd name="T100" fmla="*/ 52225 w 120000"/>
                <a:gd name="T101" fmla="*/ 66798 h 120000"/>
                <a:gd name="T102" fmla="*/ 42259 w 120000"/>
                <a:gd name="T103" fmla="*/ 58522 h 120000"/>
                <a:gd name="T104" fmla="*/ 39468 w 120000"/>
                <a:gd name="T105" fmla="*/ 27783 h 120000"/>
                <a:gd name="T106" fmla="*/ 77541 w 120000"/>
                <a:gd name="T107" fmla="*/ 78029 h 120000"/>
                <a:gd name="T108" fmla="*/ 66179 w 120000"/>
                <a:gd name="T109" fmla="*/ 50049 h 120000"/>
                <a:gd name="T110" fmla="*/ 39468 w 120000"/>
                <a:gd name="T111" fmla="*/ 20886 h 120000"/>
                <a:gd name="T112" fmla="*/ 39468 w 120000"/>
                <a:gd name="T113" fmla="*/ 18128 h 120000"/>
                <a:gd name="T114" fmla="*/ 25315 w 120000"/>
                <a:gd name="T115" fmla="*/ 43152 h 120000"/>
                <a:gd name="T116" fmla="*/ 26710 w 120000"/>
                <a:gd name="T117" fmla="*/ 25024 h 120000"/>
                <a:gd name="T118" fmla="*/ 16943 w 120000"/>
                <a:gd name="T119" fmla="*/ 64039 h 120000"/>
                <a:gd name="T120" fmla="*/ 95880 w 120000"/>
                <a:gd name="T121" fmla="*/ 65418 h 120000"/>
                <a:gd name="T122" fmla="*/ 18338 w 120000"/>
                <a:gd name="T123" fmla="*/ 50049 h 120000"/>
                <a:gd name="T124" fmla="*/ 0 w 120000"/>
                <a:gd name="T125" fmla="*/ 0 h 120000"/>
                <a:gd name="T126" fmla="*/ 120000 w 120000"/>
                <a:gd name="T127" fmla="*/ 120000 h 1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T124" t="T125" r="T126" b="T127"/>
              <a:pathLst>
                <a:path w="120000" h="120000" extrusionOk="0">
                  <a:moveTo>
                    <a:pt x="59202" y="119802"/>
                  </a:moveTo>
                  <a:lnTo>
                    <a:pt x="59202" y="119802"/>
                  </a:lnTo>
                  <a:cubicBezTo>
                    <a:pt x="26710" y="119802"/>
                    <a:pt x="0" y="93399"/>
                    <a:pt x="0" y="59901"/>
                  </a:cubicBezTo>
                  <a:cubicBezTo>
                    <a:pt x="0" y="26403"/>
                    <a:pt x="26710" y="0"/>
                    <a:pt x="59202" y="0"/>
                  </a:cubicBezTo>
                  <a:cubicBezTo>
                    <a:pt x="92890" y="0"/>
                    <a:pt x="119800" y="26403"/>
                    <a:pt x="119800" y="59901"/>
                  </a:cubicBezTo>
                  <a:cubicBezTo>
                    <a:pt x="119800" y="93399"/>
                    <a:pt x="92890" y="119802"/>
                    <a:pt x="59202" y="119802"/>
                  </a:cubicBezTo>
                  <a:close/>
                  <a:moveTo>
                    <a:pt x="92890" y="25024"/>
                  </a:moveTo>
                  <a:lnTo>
                    <a:pt x="92890" y="25024"/>
                  </a:lnTo>
                  <a:cubicBezTo>
                    <a:pt x="92890" y="25024"/>
                    <a:pt x="92890" y="25024"/>
                    <a:pt x="92890" y="23645"/>
                  </a:cubicBezTo>
                  <a:lnTo>
                    <a:pt x="91495" y="23645"/>
                  </a:lnTo>
                  <a:cubicBezTo>
                    <a:pt x="91495" y="23645"/>
                    <a:pt x="91495" y="23645"/>
                    <a:pt x="91495" y="25024"/>
                  </a:cubicBezTo>
                  <a:cubicBezTo>
                    <a:pt x="91495" y="25024"/>
                    <a:pt x="91495" y="25024"/>
                    <a:pt x="92890" y="25024"/>
                  </a:cubicBezTo>
                  <a:cubicBezTo>
                    <a:pt x="92890" y="26403"/>
                    <a:pt x="92890" y="26403"/>
                    <a:pt x="91495" y="26403"/>
                  </a:cubicBezTo>
                  <a:cubicBezTo>
                    <a:pt x="91495" y="27783"/>
                    <a:pt x="91495" y="27783"/>
                    <a:pt x="91495" y="27783"/>
                  </a:cubicBezTo>
                  <a:lnTo>
                    <a:pt x="90099" y="27783"/>
                  </a:lnTo>
                  <a:cubicBezTo>
                    <a:pt x="90099" y="27783"/>
                    <a:pt x="90099" y="27783"/>
                    <a:pt x="91495" y="27783"/>
                  </a:cubicBezTo>
                  <a:cubicBezTo>
                    <a:pt x="91495" y="27783"/>
                    <a:pt x="91495" y="27783"/>
                    <a:pt x="92890" y="27783"/>
                  </a:cubicBezTo>
                  <a:cubicBezTo>
                    <a:pt x="92890" y="26403"/>
                    <a:pt x="92890" y="26403"/>
                    <a:pt x="92890" y="26403"/>
                  </a:cubicBezTo>
                  <a:cubicBezTo>
                    <a:pt x="92890" y="25024"/>
                    <a:pt x="92890" y="25024"/>
                    <a:pt x="94485" y="25024"/>
                  </a:cubicBezTo>
                  <a:lnTo>
                    <a:pt x="92890" y="25024"/>
                  </a:lnTo>
                  <a:close/>
                  <a:moveTo>
                    <a:pt x="94485" y="26403"/>
                  </a:moveTo>
                  <a:lnTo>
                    <a:pt x="94485" y="26403"/>
                  </a:lnTo>
                  <a:close/>
                  <a:moveTo>
                    <a:pt x="108438" y="66798"/>
                  </a:moveTo>
                  <a:lnTo>
                    <a:pt x="108438" y="66798"/>
                  </a:lnTo>
                  <a:cubicBezTo>
                    <a:pt x="108438" y="65418"/>
                    <a:pt x="108438" y="64039"/>
                    <a:pt x="108438" y="64039"/>
                  </a:cubicBezTo>
                  <a:cubicBezTo>
                    <a:pt x="108438" y="62660"/>
                    <a:pt x="108438" y="64039"/>
                    <a:pt x="107043" y="64039"/>
                  </a:cubicBezTo>
                  <a:cubicBezTo>
                    <a:pt x="107043" y="62660"/>
                    <a:pt x="107043" y="62660"/>
                    <a:pt x="107043" y="62660"/>
                  </a:cubicBezTo>
                  <a:cubicBezTo>
                    <a:pt x="107043" y="62660"/>
                    <a:pt x="107043" y="62660"/>
                    <a:pt x="107043" y="64039"/>
                  </a:cubicBezTo>
                  <a:cubicBezTo>
                    <a:pt x="107043" y="64039"/>
                    <a:pt x="105647" y="65418"/>
                    <a:pt x="107043" y="65418"/>
                  </a:cubicBezTo>
                  <a:cubicBezTo>
                    <a:pt x="107043" y="66798"/>
                    <a:pt x="107043" y="66798"/>
                    <a:pt x="108438" y="66798"/>
                  </a:cubicBezTo>
                  <a:close/>
                  <a:moveTo>
                    <a:pt x="12757" y="71133"/>
                  </a:moveTo>
                  <a:lnTo>
                    <a:pt x="12757" y="71133"/>
                  </a:lnTo>
                  <a:cubicBezTo>
                    <a:pt x="14152" y="71133"/>
                    <a:pt x="14152" y="71133"/>
                    <a:pt x="14152" y="71133"/>
                  </a:cubicBezTo>
                  <a:cubicBezTo>
                    <a:pt x="14152" y="69753"/>
                    <a:pt x="14152" y="69753"/>
                    <a:pt x="14152" y="69753"/>
                  </a:cubicBezTo>
                  <a:cubicBezTo>
                    <a:pt x="14152" y="69753"/>
                    <a:pt x="14152" y="69753"/>
                    <a:pt x="12757" y="69753"/>
                  </a:cubicBezTo>
                  <a:lnTo>
                    <a:pt x="12757" y="71133"/>
                  </a:lnTo>
                  <a:cubicBezTo>
                    <a:pt x="12757" y="69753"/>
                    <a:pt x="12757" y="69753"/>
                    <a:pt x="12757" y="69753"/>
                  </a:cubicBezTo>
                  <a:cubicBezTo>
                    <a:pt x="12757" y="69753"/>
                    <a:pt x="12757" y="69753"/>
                    <a:pt x="11362" y="69753"/>
                  </a:cubicBezTo>
                  <a:cubicBezTo>
                    <a:pt x="12757" y="71133"/>
                    <a:pt x="12757" y="71133"/>
                    <a:pt x="12757" y="71133"/>
                  </a:cubicBezTo>
                  <a:close/>
                  <a:moveTo>
                    <a:pt x="14152" y="53004"/>
                  </a:moveTo>
                  <a:lnTo>
                    <a:pt x="14152" y="53004"/>
                  </a:lnTo>
                  <a:close/>
                  <a:moveTo>
                    <a:pt x="14152" y="44532"/>
                  </a:moveTo>
                  <a:lnTo>
                    <a:pt x="14152" y="44532"/>
                  </a:lnTo>
                  <a:lnTo>
                    <a:pt x="14152" y="43152"/>
                  </a:lnTo>
                  <a:lnTo>
                    <a:pt x="14152" y="44532"/>
                  </a:lnTo>
                  <a:close/>
                  <a:moveTo>
                    <a:pt x="26710" y="25024"/>
                  </a:moveTo>
                  <a:lnTo>
                    <a:pt x="26710" y="25024"/>
                  </a:lnTo>
                  <a:cubicBezTo>
                    <a:pt x="26710" y="25024"/>
                    <a:pt x="26710" y="25024"/>
                    <a:pt x="25315" y="25024"/>
                  </a:cubicBezTo>
                  <a:cubicBezTo>
                    <a:pt x="26710" y="25024"/>
                    <a:pt x="26710" y="25024"/>
                    <a:pt x="26710" y="25024"/>
                  </a:cubicBezTo>
                  <a:close/>
                  <a:moveTo>
                    <a:pt x="25315" y="26403"/>
                  </a:moveTo>
                  <a:lnTo>
                    <a:pt x="25315" y="26403"/>
                  </a:lnTo>
                  <a:close/>
                  <a:moveTo>
                    <a:pt x="38073" y="16748"/>
                  </a:moveTo>
                  <a:lnTo>
                    <a:pt x="38073" y="16748"/>
                  </a:lnTo>
                  <a:lnTo>
                    <a:pt x="39468" y="16748"/>
                  </a:lnTo>
                  <a:lnTo>
                    <a:pt x="38073" y="16748"/>
                  </a:lnTo>
                  <a:cubicBezTo>
                    <a:pt x="39468" y="16748"/>
                    <a:pt x="39468" y="16748"/>
                    <a:pt x="39468" y="16748"/>
                  </a:cubicBezTo>
                  <a:lnTo>
                    <a:pt x="39468" y="18128"/>
                  </a:lnTo>
                  <a:lnTo>
                    <a:pt x="39468" y="16748"/>
                  </a:lnTo>
                  <a:cubicBezTo>
                    <a:pt x="38073" y="16748"/>
                    <a:pt x="38073" y="18128"/>
                    <a:pt x="38073" y="18128"/>
                  </a:cubicBezTo>
                  <a:cubicBezTo>
                    <a:pt x="38073" y="18128"/>
                    <a:pt x="38073" y="18128"/>
                    <a:pt x="38073" y="16748"/>
                  </a:cubicBezTo>
                  <a:cubicBezTo>
                    <a:pt x="38073" y="18128"/>
                    <a:pt x="38073" y="18128"/>
                    <a:pt x="38073" y="18128"/>
                  </a:cubicBezTo>
                  <a:cubicBezTo>
                    <a:pt x="38073" y="18128"/>
                    <a:pt x="38073" y="18128"/>
                    <a:pt x="39468" y="18128"/>
                  </a:cubicBezTo>
                  <a:lnTo>
                    <a:pt x="38073" y="18128"/>
                  </a:lnTo>
                  <a:lnTo>
                    <a:pt x="39468" y="18128"/>
                  </a:lnTo>
                  <a:lnTo>
                    <a:pt x="38073" y="18128"/>
                  </a:lnTo>
                  <a:cubicBezTo>
                    <a:pt x="39468" y="18128"/>
                    <a:pt x="39468" y="18128"/>
                    <a:pt x="39468" y="18128"/>
                  </a:cubicBezTo>
                  <a:cubicBezTo>
                    <a:pt x="39468" y="18128"/>
                    <a:pt x="40863" y="19507"/>
                    <a:pt x="39468" y="19507"/>
                  </a:cubicBezTo>
                  <a:lnTo>
                    <a:pt x="38073" y="19507"/>
                  </a:lnTo>
                  <a:lnTo>
                    <a:pt x="39468" y="19507"/>
                  </a:lnTo>
                  <a:cubicBezTo>
                    <a:pt x="38073" y="19507"/>
                    <a:pt x="38073" y="19507"/>
                    <a:pt x="38073" y="19507"/>
                  </a:cubicBezTo>
                  <a:cubicBezTo>
                    <a:pt x="38073" y="20886"/>
                    <a:pt x="36677" y="20886"/>
                    <a:pt x="38073" y="20886"/>
                  </a:cubicBezTo>
                  <a:cubicBezTo>
                    <a:pt x="38073" y="19507"/>
                    <a:pt x="38073" y="19507"/>
                    <a:pt x="38073" y="19507"/>
                  </a:cubicBezTo>
                  <a:cubicBezTo>
                    <a:pt x="38073" y="20886"/>
                    <a:pt x="38073" y="20886"/>
                    <a:pt x="38073" y="20886"/>
                  </a:cubicBezTo>
                  <a:lnTo>
                    <a:pt x="39468" y="20886"/>
                  </a:lnTo>
                  <a:cubicBezTo>
                    <a:pt x="39468" y="20886"/>
                    <a:pt x="39468" y="20886"/>
                    <a:pt x="40863" y="20886"/>
                  </a:cubicBezTo>
                  <a:cubicBezTo>
                    <a:pt x="42259" y="20886"/>
                    <a:pt x="42259" y="20886"/>
                    <a:pt x="42259" y="20886"/>
                  </a:cubicBezTo>
                  <a:cubicBezTo>
                    <a:pt x="42259" y="22266"/>
                    <a:pt x="42259" y="22266"/>
                    <a:pt x="42259" y="22266"/>
                  </a:cubicBezTo>
                  <a:cubicBezTo>
                    <a:pt x="42259" y="22266"/>
                    <a:pt x="40863" y="22266"/>
                    <a:pt x="40863" y="20886"/>
                  </a:cubicBezTo>
                  <a:cubicBezTo>
                    <a:pt x="40863" y="22266"/>
                    <a:pt x="42259" y="22266"/>
                    <a:pt x="40863" y="22266"/>
                  </a:cubicBezTo>
                  <a:cubicBezTo>
                    <a:pt x="39468" y="20886"/>
                    <a:pt x="39468" y="20886"/>
                    <a:pt x="39468" y="20886"/>
                  </a:cubicBezTo>
                  <a:lnTo>
                    <a:pt x="39468" y="22266"/>
                  </a:lnTo>
                  <a:cubicBezTo>
                    <a:pt x="38073" y="20886"/>
                    <a:pt x="38073" y="20886"/>
                    <a:pt x="38073" y="20886"/>
                  </a:cubicBezTo>
                  <a:cubicBezTo>
                    <a:pt x="38073" y="20886"/>
                    <a:pt x="38073" y="20886"/>
                    <a:pt x="38073" y="22266"/>
                  </a:cubicBezTo>
                  <a:cubicBezTo>
                    <a:pt x="39468" y="22266"/>
                    <a:pt x="39468" y="22266"/>
                    <a:pt x="39468" y="22266"/>
                  </a:cubicBezTo>
                  <a:lnTo>
                    <a:pt x="39468" y="20886"/>
                  </a:lnTo>
                  <a:cubicBezTo>
                    <a:pt x="39468" y="22266"/>
                    <a:pt x="39468" y="22266"/>
                    <a:pt x="39468" y="22266"/>
                  </a:cubicBezTo>
                  <a:lnTo>
                    <a:pt x="38073" y="22266"/>
                  </a:lnTo>
                  <a:cubicBezTo>
                    <a:pt x="39468" y="22266"/>
                    <a:pt x="38073" y="22266"/>
                    <a:pt x="38073" y="23645"/>
                  </a:cubicBezTo>
                  <a:cubicBezTo>
                    <a:pt x="38073" y="23645"/>
                    <a:pt x="38073" y="22266"/>
                    <a:pt x="39468" y="22266"/>
                  </a:cubicBezTo>
                  <a:lnTo>
                    <a:pt x="39468" y="23645"/>
                  </a:lnTo>
                  <a:cubicBezTo>
                    <a:pt x="39468" y="23645"/>
                    <a:pt x="39468" y="23645"/>
                    <a:pt x="39468" y="22266"/>
                  </a:cubicBezTo>
                  <a:lnTo>
                    <a:pt x="40863" y="22266"/>
                  </a:lnTo>
                  <a:cubicBezTo>
                    <a:pt x="40863" y="22266"/>
                    <a:pt x="40863" y="22266"/>
                    <a:pt x="42259" y="22266"/>
                  </a:cubicBezTo>
                  <a:lnTo>
                    <a:pt x="40863" y="22266"/>
                  </a:lnTo>
                  <a:cubicBezTo>
                    <a:pt x="40863" y="23645"/>
                    <a:pt x="40863" y="23645"/>
                    <a:pt x="42259" y="23645"/>
                  </a:cubicBezTo>
                  <a:cubicBezTo>
                    <a:pt x="40863" y="23645"/>
                    <a:pt x="40863" y="23645"/>
                    <a:pt x="40863" y="23645"/>
                  </a:cubicBezTo>
                  <a:lnTo>
                    <a:pt x="40863" y="25024"/>
                  </a:lnTo>
                  <a:cubicBezTo>
                    <a:pt x="39468" y="25024"/>
                    <a:pt x="39468" y="25024"/>
                    <a:pt x="39468" y="25024"/>
                  </a:cubicBezTo>
                  <a:cubicBezTo>
                    <a:pt x="39468" y="25024"/>
                    <a:pt x="39468" y="25024"/>
                    <a:pt x="38073" y="25024"/>
                  </a:cubicBezTo>
                  <a:lnTo>
                    <a:pt x="38073" y="26403"/>
                  </a:lnTo>
                  <a:cubicBezTo>
                    <a:pt x="38073" y="26403"/>
                    <a:pt x="38073" y="26403"/>
                    <a:pt x="38073" y="27783"/>
                  </a:cubicBezTo>
                  <a:cubicBezTo>
                    <a:pt x="38073" y="27783"/>
                    <a:pt x="38073" y="27783"/>
                    <a:pt x="36677" y="27783"/>
                  </a:cubicBezTo>
                  <a:cubicBezTo>
                    <a:pt x="36677" y="27783"/>
                    <a:pt x="36677" y="29359"/>
                    <a:pt x="35282" y="29359"/>
                  </a:cubicBezTo>
                  <a:cubicBezTo>
                    <a:pt x="35282" y="29359"/>
                    <a:pt x="35282" y="29359"/>
                    <a:pt x="35282" y="27783"/>
                  </a:cubicBezTo>
                  <a:cubicBezTo>
                    <a:pt x="35282" y="27783"/>
                    <a:pt x="35282" y="27783"/>
                    <a:pt x="35282" y="29359"/>
                  </a:cubicBezTo>
                  <a:cubicBezTo>
                    <a:pt x="33887" y="29359"/>
                    <a:pt x="35282" y="29359"/>
                    <a:pt x="33887" y="29359"/>
                  </a:cubicBezTo>
                  <a:cubicBezTo>
                    <a:pt x="33887" y="29359"/>
                    <a:pt x="33887" y="29359"/>
                    <a:pt x="35282" y="29359"/>
                  </a:cubicBezTo>
                  <a:cubicBezTo>
                    <a:pt x="33887" y="29359"/>
                    <a:pt x="33887" y="29359"/>
                    <a:pt x="33887" y="29359"/>
                  </a:cubicBezTo>
                  <a:cubicBezTo>
                    <a:pt x="33887" y="30738"/>
                    <a:pt x="33887" y="29359"/>
                    <a:pt x="33887" y="30738"/>
                  </a:cubicBezTo>
                  <a:lnTo>
                    <a:pt x="35282" y="30738"/>
                  </a:lnTo>
                  <a:cubicBezTo>
                    <a:pt x="33887" y="30738"/>
                    <a:pt x="33887" y="30738"/>
                    <a:pt x="33887" y="30738"/>
                  </a:cubicBezTo>
                  <a:cubicBezTo>
                    <a:pt x="33887" y="30738"/>
                    <a:pt x="33887" y="30738"/>
                    <a:pt x="33887" y="32118"/>
                  </a:cubicBezTo>
                  <a:cubicBezTo>
                    <a:pt x="33887" y="32118"/>
                    <a:pt x="33887" y="32118"/>
                    <a:pt x="33887" y="33497"/>
                  </a:cubicBezTo>
                  <a:cubicBezTo>
                    <a:pt x="33887" y="33497"/>
                    <a:pt x="33887" y="33497"/>
                    <a:pt x="33887" y="34876"/>
                  </a:cubicBezTo>
                  <a:cubicBezTo>
                    <a:pt x="33887" y="34876"/>
                    <a:pt x="33887" y="34876"/>
                    <a:pt x="32491" y="34876"/>
                  </a:cubicBezTo>
                  <a:lnTo>
                    <a:pt x="33887" y="34876"/>
                  </a:lnTo>
                  <a:cubicBezTo>
                    <a:pt x="33887" y="34876"/>
                    <a:pt x="33887" y="34876"/>
                    <a:pt x="32491" y="34876"/>
                  </a:cubicBezTo>
                  <a:cubicBezTo>
                    <a:pt x="30897" y="34876"/>
                    <a:pt x="32491" y="34876"/>
                    <a:pt x="30897" y="34876"/>
                  </a:cubicBezTo>
                  <a:lnTo>
                    <a:pt x="32491" y="34876"/>
                  </a:lnTo>
                  <a:lnTo>
                    <a:pt x="30897" y="34876"/>
                  </a:lnTo>
                  <a:lnTo>
                    <a:pt x="30897" y="33497"/>
                  </a:lnTo>
                  <a:lnTo>
                    <a:pt x="30897" y="34876"/>
                  </a:lnTo>
                  <a:cubicBezTo>
                    <a:pt x="30897" y="34876"/>
                    <a:pt x="30897" y="34876"/>
                    <a:pt x="29501" y="34876"/>
                  </a:cubicBezTo>
                  <a:lnTo>
                    <a:pt x="29501" y="33497"/>
                  </a:lnTo>
                  <a:cubicBezTo>
                    <a:pt x="29501" y="34876"/>
                    <a:pt x="29501" y="33497"/>
                    <a:pt x="29501" y="33497"/>
                  </a:cubicBezTo>
                  <a:lnTo>
                    <a:pt x="29501" y="34876"/>
                  </a:lnTo>
                  <a:cubicBezTo>
                    <a:pt x="28106" y="34876"/>
                    <a:pt x="28106" y="34876"/>
                    <a:pt x="28106" y="33497"/>
                  </a:cubicBezTo>
                  <a:cubicBezTo>
                    <a:pt x="28106" y="33497"/>
                    <a:pt x="29501" y="33497"/>
                    <a:pt x="28106" y="33497"/>
                  </a:cubicBezTo>
                  <a:cubicBezTo>
                    <a:pt x="28106" y="32118"/>
                    <a:pt x="28106" y="32118"/>
                    <a:pt x="28106" y="32118"/>
                  </a:cubicBezTo>
                  <a:lnTo>
                    <a:pt x="28106" y="33497"/>
                  </a:lnTo>
                  <a:cubicBezTo>
                    <a:pt x="28106" y="33497"/>
                    <a:pt x="28106" y="33497"/>
                    <a:pt x="28106" y="32118"/>
                  </a:cubicBezTo>
                  <a:lnTo>
                    <a:pt x="28106" y="33497"/>
                  </a:lnTo>
                  <a:cubicBezTo>
                    <a:pt x="26710" y="32118"/>
                    <a:pt x="28106" y="32118"/>
                    <a:pt x="28106" y="32118"/>
                  </a:cubicBezTo>
                  <a:cubicBezTo>
                    <a:pt x="28106" y="32118"/>
                    <a:pt x="28106" y="32118"/>
                    <a:pt x="26710" y="32118"/>
                  </a:cubicBezTo>
                  <a:cubicBezTo>
                    <a:pt x="26710" y="32118"/>
                    <a:pt x="26710" y="32118"/>
                    <a:pt x="28106" y="32118"/>
                  </a:cubicBezTo>
                  <a:cubicBezTo>
                    <a:pt x="28106" y="32118"/>
                    <a:pt x="28106" y="32118"/>
                    <a:pt x="28106" y="30738"/>
                  </a:cubicBezTo>
                  <a:cubicBezTo>
                    <a:pt x="28106" y="32118"/>
                    <a:pt x="28106" y="32118"/>
                    <a:pt x="28106" y="32118"/>
                  </a:cubicBezTo>
                  <a:cubicBezTo>
                    <a:pt x="26710" y="32118"/>
                    <a:pt x="26710" y="32118"/>
                    <a:pt x="26710" y="32118"/>
                  </a:cubicBezTo>
                  <a:cubicBezTo>
                    <a:pt x="26710" y="32118"/>
                    <a:pt x="26710" y="32118"/>
                    <a:pt x="26710" y="30738"/>
                  </a:cubicBezTo>
                  <a:cubicBezTo>
                    <a:pt x="26710" y="30738"/>
                    <a:pt x="26710" y="30738"/>
                    <a:pt x="28106" y="30738"/>
                  </a:cubicBezTo>
                  <a:cubicBezTo>
                    <a:pt x="28106" y="30738"/>
                    <a:pt x="28106" y="30738"/>
                    <a:pt x="26710" y="30738"/>
                  </a:cubicBezTo>
                  <a:lnTo>
                    <a:pt x="26710" y="32118"/>
                  </a:lnTo>
                  <a:cubicBezTo>
                    <a:pt x="26710" y="32118"/>
                    <a:pt x="26710" y="32118"/>
                    <a:pt x="26710" y="30738"/>
                  </a:cubicBezTo>
                  <a:cubicBezTo>
                    <a:pt x="26710" y="30738"/>
                    <a:pt x="26710" y="30738"/>
                    <a:pt x="25315" y="30738"/>
                  </a:cubicBezTo>
                  <a:lnTo>
                    <a:pt x="25315" y="29359"/>
                  </a:lnTo>
                  <a:lnTo>
                    <a:pt x="26710" y="29359"/>
                  </a:lnTo>
                  <a:cubicBezTo>
                    <a:pt x="26710" y="29359"/>
                    <a:pt x="26710" y="29359"/>
                    <a:pt x="28106" y="29359"/>
                  </a:cubicBezTo>
                  <a:cubicBezTo>
                    <a:pt x="26710" y="29359"/>
                    <a:pt x="26710" y="29359"/>
                    <a:pt x="26710" y="29359"/>
                  </a:cubicBezTo>
                  <a:lnTo>
                    <a:pt x="25315" y="29359"/>
                  </a:lnTo>
                  <a:lnTo>
                    <a:pt x="26710" y="29359"/>
                  </a:lnTo>
                  <a:cubicBezTo>
                    <a:pt x="25315" y="29359"/>
                    <a:pt x="25315" y="29359"/>
                    <a:pt x="25315" y="29359"/>
                  </a:cubicBezTo>
                  <a:cubicBezTo>
                    <a:pt x="25315" y="27783"/>
                    <a:pt x="26710" y="27783"/>
                    <a:pt x="26710" y="27783"/>
                  </a:cubicBezTo>
                  <a:cubicBezTo>
                    <a:pt x="25315" y="27783"/>
                    <a:pt x="25315" y="27783"/>
                    <a:pt x="25315" y="27783"/>
                  </a:cubicBezTo>
                  <a:cubicBezTo>
                    <a:pt x="25315" y="27783"/>
                    <a:pt x="25315" y="27783"/>
                    <a:pt x="26710" y="27783"/>
                  </a:cubicBezTo>
                  <a:lnTo>
                    <a:pt x="25315" y="27783"/>
                  </a:lnTo>
                  <a:lnTo>
                    <a:pt x="26710" y="27783"/>
                  </a:lnTo>
                  <a:cubicBezTo>
                    <a:pt x="25315" y="27783"/>
                    <a:pt x="25315" y="27783"/>
                    <a:pt x="25315" y="27783"/>
                  </a:cubicBezTo>
                  <a:cubicBezTo>
                    <a:pt x="25315" y="27783"/>
                    <a:pt x="25315" y="27783"/>
                    <a:pt x="26710" y="27783"/>
                  </a:cubicBezTo>
                  <a:cubicBezTo>
                    <a:pt x="25315" y="27783"/>
                    <a:pt x="25315" y="27783"/>
                    <a:pt x="25315" y="27783"/>
                  </a:cubicBezTo>
                  <a:cubicBezTo>
                    <a:pt x="25315" y="27783"/>
                    <a:pt x="25315" y="27783"/>
                    <a:pt x="26710" y="26403"/>
                  </a:cubicBezTo>
                  <a:cubicBezTo>
                    <a:pt x="26710" y="25024"/>
                    <a:pt x="26710" y="25024"/>
                    <a:pt x="26710" y="25024"/>
                  </a:cubicBezTo>
                  <a:lnTo>
                    <a:pt x="25315" y="25024"/>
                  </a:lnTo>
                  <a:cubicBezTo>
                    <a:pt x="25315" y="25024"/>
                    <a:pt x="25315" y="25024"/>
                    <a:pt x="26710" y="26403"/>
                  </a:cubicBezTo>
                  <a:cubicBezTo>
                    <a:pt x="26710" y="26403"/>
                    <a:pt x="26710" y="26403"/>
                    <a:pt x="25315" y="26403"/>
                  </a:cubicBezTo>
                  <a:cubicBezTo>
                    <a:pt x="23920" y="27783"/>
                    <a:pt x="22524" y="29359"/>
                    <a:pt x="21129" y="30738"/>
                  </a:cubicBezTo>
                  <a:lnTo>
                    <a:pt x="22524" y="30738"/>
                  </a:lnTo>
                  <a:cubicBezTo>
                    <a:pt x="22524" y="30738"/>
                    <a:pt x="22524" y="32118"/>
                    <a:pt x="23920" y="32118"/>
                  </a:cubicBezTo>
                  <a:cubicBezTo>
                    <a:pt x="22524" y="32118"/>
                    <a:pt x="22524" y="32118"/>
                    <a:pt x="22524" y="32118"/>
                  </a:cubicBezTo>
                  <a:lnTo>
                    <a:pt x="22524" y="33497"/>
                  </a:lnTo>
                  <a:lnTo>
                    <a:pt x="21129" y="33497"/>
                  </a:lnTo>
                  <a:cubicBezTo>
                    <a:pt x="21129" y="32118"/>
                    <a:pt x="21129" y="32118"/>
                    <a:pt x="21129" y="32118"/>
                  </a:cubicBezTo>
                  <a:lnTo>
                    <a:pt x="19734" y="32118"/>
                  </a:lnTo>
                  <a:lnTo>
                    <a:pt x="19734" y="33497"/>
                  </a:lnTo>
                  <a:cubicBezTo>
                    <a:pt x="19734" y="33497"/>
                    <a:pt x="19734" y="33497"/>
                    <a:pt x="21129" y="33497"/>
                  </a:cubicBezTo>
                  <a:cubicBezTo>
                    <a:pt x="21129" y="33497"/>
                    <a:pt x="21129" y="33497"/>
                    <a:pt x="21129" y="34876"/>
                  </a:cubicBezTo>
                  <a:lnTo>
                    <a:pt x="21129" y="33497"/>
                  </a:lnTo>
                  <a:cubicBezTo>
                    <a:pt x="21129" y="34876"/>
                    <a:pt x="21129" y="34876"/>
                    <a:pt x="21129" y="34876"/>
                  </a:cubicBezTo>
                  <a:cubicBezTo>
                    <a:pt x="19734" y="34876"/>
                    <a:pt x="19734" y="34876"/>
                    <a:pt x="19734" y="33497"/>
                  </a:cubicBezTo>
                  <a:lnTo>
                    <a:pt x="19734" y="34876"/>
                  </a:lnTo>
                  <a:lnTo>
                    <a:pt x="19734" y="33497"/>
                  </a:lnTo>
                  <a:cubicBezTo>
                    <a:pt x="19734" y="34876"/>
                    <a:pt x="19734" y="34876"/>
                    <a:pt x="19734" y="34876"/>
                  </a:cubicBezTo>
                  <a:cubicBezTo>
                    <a:pt x="19734" y="34876"/>
                    <a:pt x="21129" y="34876"/>
                    <a:pt x="21129" y="36256"/>
                  </a:cubicBezTo>
                  <a:cubicBezTo>
                    <a:pt x="19734" y="36256"/>
                    <a:pt x="19734" y="34876"/>
                    <a:pt x="19734" y="34876"/>
                  </a:cubicBezTo>
                  <a:cubicBezTo>
                    <a:pt x="19734" y="34876"/>
                    <a:pt x="19734" y="34876"/>
                    <a:pt x="18338" y="34876"/>
                  </a:cubicBezTo>
                  <a:cubicBezTo>
                    <a:pt x="18338" y="34876"/>
                    <a:pt x="16943" y="34876"/>
                    <a:pt x="16943" y="36256"/>
                  </a:cubicBezTo>
                  <a:cubicBezTo>
                    <a:pt x="18338" y="36256"/>
                    <a:pt x="18338" y="36256"/>
                    <a:pt x="18338" y="36256"/>
                  </a:cubicBezTo>
                  <a:lnTo>
                    <a:pt x="18338" y="37635"/>
                  </a:lnTo>
                  <a:cubicBezTo>
                    <a:pt x="18338" y="37635"/>
                    <a:pt x="18338" y="37635"/>
                    <a:pt x="18338" y="39014"/>
                  </a:cubicBezTo>
                  <a:cubicBezTo>
                    <a:pt x="18338" y="37635"/>
                    <a:pt x="19734" y="37635"/>
                    <a:pt x="19734" y="39014"/>
                  </a:cubicBezTo>
                  <a:lnTo>
                    <a:pt x="19734" y="37635"/>
                  </a:lnTo>
                  <a:cubicBezTo>
                    <a:pt x="21129" y="37635"/>
                    <a:pt x="21129" y="39014"/>
                    <a:pt x="21129" y="39014"/>
                  </a:cubicBezTo>
                  <a:cubicBezTo>
                    <a:pt x="21129" y="37635"/>
                    <a:pt x="21129" y="37635"/>
                    <a:pt x="21129" y="37635"/>
                  </a:cubicBezTo>
                  <a:lnTo>
                    <a:pt x="22524" y="37635"/>
                  </a:lnTo>
                  <a:cubicBezTo>
                    <a:pt x="22524" y="39014"/>
                    <a:pt x="22524" y="39014"/>
                    <a:pt x="22524" y="39014"/>
                  </a:cubicBezTo>
                  <a:cubicBezTo>
                    <a:pt x="22524" y="39014"/>
                    <a:pt x="22524" y="39014"/>
                    <a:pt x="22524" y="40394"/>
                  </a:cubicBezTo>
                  <a:cubicBezTo>
                    <a:pt x="22524" y="40394"/>
                    <a:pt x="22524" y="39014"/>
                    <a:pt x="22524" y="40394"/>
                  </a:cubicBezTo>
                  <a:cubicBezTo>
                    <a:pt x="23920" y="40394"/>
                    <a:pt x="23920" y="40394"/>
                    <a:pt x="23920" y="40394"/>
                  </a:cubicBezTo>
                  <a:cubicBezTo>
                    <a:pt x="23920" y="40394"/>
                    <a:pt x="23920" y="41773"/>
                    <a:pt x="25315" y="41773"/>
                  </a:cubicBezTo>
                  <a:cubicBezTo>
                    <a:pt x="23920" y="41773"/>
                    <a:pt x="23920" y="41773"/>
                    <a:pt x="23920" y="41773"/>
                  </a:cubicBezTo>
                  <a:cubicBezTo>
                    <a:pt x="25315" y="41773"/>
                    <a:pt x="25315" y="41773"/>
                    <a:pt x="25315" y="41773"/>
                  </a:cubicBezTo>
                  <a:lnTo>
                    <a:pt x="26710" y="41773"/>
                  </a:lnTo>
                  <a:cubicBezTo>
                    <a:pt x="26710" y="43152"/>
                    <a:pt x="26710" y="43152"/>
                    <a:pt x="26710" y="43152"/>
                  </a:cubicBezTo>
                  <a:lnTo>
                    <a:pt x="25315" y="43152"/>
                  </a:lnTo>
                  <a:cubicBezTo>
                    <a:pt x="23920" y="44532"/>
                    <a:pt x="23920" y="44532"/>
                    <a:pt x="23920" y="44532"/>
                  </a:cubicBezTo>
                  <a:cubicBezTo>
                    <a:pt x="23920" y="44532"/>
                    <a:pt x="23920" y="44532"/>
                    <a:pt x="22524" y="44532"/>
                  </a:cubicBezTo>
                  <a:lnTo>
                    <a:pt x="21129" y="44532"/>
                  </a:lnTo>
                  <a:cubicBezTo>
                    <a:pt x="21129" y="44532"/>
                    <a:pt x="21129" y="44532"/>
                    <a:pt x="19734" y="44532"/>
                  </a:cubicBezTo>
                  <a:cubicBezTo>
                    <a:pt x="19734" y="44532"/>
                    <a:pt x="19734" y="44532"/>
                    <a:pt x="19734" y="45911"/>
                  </a:cubicBezTo>
                  <a:cubicBezTo>
                    <a:pt x="18338" y="45911"/>
                    <a:pt x="18338" y="45911"/>
                    <a:pt x="18338" y="47290"/>
                  </a:cubicBezTo>
                  <a:lnTo>
                    <a:pt x="18338" y="45911"/>
                  </a:lnTo>
                  <a:cubicBezTo>
                    <a:pt x="19734" y="45911"/>
                    <a:pt x="19734" y="45911"/>
                    <a:pt x="19734" y="45911"/>
                  </a:cubicBezTo>
                  <a:cubicBezTo>
                    <a:pt x="21129" y="44532"/>
                    <a:pt x="21129" y="44532"/>
                    <a:pt x="21129" y="45911"/>
                  </a:cubicBezTo>
                  <a:cubicBezTo>
                    <a:pt x="21129" y="45911"/>
                    <a:pt x="21129" y="45911"/>
                    <a:pt x="19734" y="45911"/>
                  </a:cubicBezTo>
                  <a:cubicBezTo>
                    <a:pt x="21129" y="45911"/>
                    <a:pt x="21129" y="45911"/>
                    <a:pt x="21129" y="45911"/>
                  </a:cubicBezTo>
                  <a:cubicBezTo>
                    <a:pt x="21129" y="45911"/>
                    <a:pt x="21129" y="45911"/>
                    <a:pt x="21129" y="47290"/>
                  </a:cubicBezTo>
                  <a:cubicBezTo>
                    <a:pt x="21129" y="47290"/>
                    <a:pt x="21129" y="47290"/>
                    <a:pt x="22524" y="47290"/>
                  </a:cubicBezTo>
                  <a:cubicBezTo>
                    <a:pt x="22524" y="47290"/>
                    <a:pt x="22524" y="47290"/>
                    <a:pt x="21129" y="47290"/>
                  </a:cubicBezTo>
                  <a:cubicBezTo>
                    <a:pt x="21129" y="47290"/>
                    <a:pt x="21129" y="47290"/>
                    <a:pt x="22524" y="47290"/>
                  </a:cubicBezTo>
                  <a:cubicBezTo>
                    <a:pt x="23920" y="47290"/>
                    <a:pt x="23920" y="47290"/>
                    <a:pt x="23920" y="47290"/>
                  </a:cubicBezTo>
                  <a:cubicBezTo>
                    <a:pt x="22524" y="47290"/>
                    <a:pt x="23920" y="47290"/>
                    <a:pt x="22524" y="47290"/>
                  </a:cubicBezTo>
                  <a:cubicBezTo>
                    <a:pt x="22524" y="47290"/>
                    <a:pt x="22524" y="47290"/>
                    <a:pt x="22524" y="48669"/>
                  </a:cubicBezTo>
                  <a:lnTo>
                    <a:pt x="22524" y="47290"/>
                  </a:lnTo>
                  <a:cubicBezTo>
                    <a:pt x="22524" y="48669"/>
                    <a:pt x="22524" y="48669"/>
                    <a:pt x="22524" y="48669"/>
                  </a:cubicBezTo>
                  <a:cubicBezTo>
                    <a:pt x="22524" y="48669"/>
                    <a:pt x="22524" y="48669"/>
                    <a:pt x="21129" y="48669"/>
                  </a:cubicBezTo>
                  <a:lnTo>
                    <a:pt x="21129" y="47290"/>
                  </a:lnTo>
                  <a:cubicBezTo>
                    <a:pt x="21129" y="47290"/>
                    <a:pt x="21129" y="47290"/>
                    <a:pt x="21129" y="48669"/>
                  </a:cubicBezTo>
                  <a:lnTo>
                    <a:pt x="21129" y="47290"/>
                  </a:lnTo>
                  <a:lnTo>
                    <a:pt x="22524" y="47290"/>
                  </a:lnTo>
                  <a:cubicBezTo>
                    <a:pt x="21129" y="47290"/>
                    <a:pt x="21129" y="47290"/>
                    <a:pt x="21129" y="47290"/>
                  </a:cubicBezTo>
                  <a:cubicBezTo>
                    <a:pt x="21129" y="47290"/>
                    <a:pt x="21129" y="48669"/>
                    <a:pt x="19734" y="48669"/>
                  </a:cubicBezTo>
                  <a:cubicBezTo>
                    <a:pt x="19734" y="47290"/>
                    <a:pt x="19734" y="47290"/>
                    <a:pt x="19734" y="48669"/>
                  </a:cubicBezTo>
                  <a:lnTo>
                    <a:pt x="19734" y="47290"/>
                  </a:lnTo>
                  <a:cubicBezTo>
                    <a:pt x="19734" y="48669"/>
                    <a:pt x="19734" y="48669"/>
                    <a:pt x="19734" y="48669"/>
                  </a:cubicBezTo>
                  <a:lnTo>
                    <a:pt x="18338" y="48669"/>
                  </a:lnTo>
                  <a:lnTo>
                    <a:pt x="18338" y="50049"/>
                  </a:lnTo>
                  <a:cubicBezTo>
                    <a:pt x="16943" y="50049"/>
                    <a:pt x="16943" y="50049"/>
                    <a:pt x="16943" y="51625"/>
                  </a:cubicBezTo>
                  <a:lnTo>
                    <a:pt x="16943" y="50049"/>
                  </a:lnTo>
                  <a:lnTo>
                    <a:pt x="16943" y="51625"/>
                  </a:lnTo>
                  <a:cubicBezTo>
                    <a:pt x="15548" y="51625"/>
                    <a:pt x="15548" y="51625"/>
                    <a:pt x="15548" y="51625"/>
                  </a:cubicBezTo>
                  <a:cubicBezTo>
                    <a:pt x="15548" y="51625"/>
                    <a:pt x="15548" y="51625"/>
                    <a:pt x="16943" y="51625"/>
                  </a:cubicBezTo>
                  <a:lnTo>
                    <a:pt x="15548" y="51625"/>
                  </a:lnTo>
                  <a:cubicBezTo>
                    <a:pt x="15548" y="53004"/>
                    <a:pt x="15548" y="53004"/>
                    <a:pt x="15548" y="53004"/>
                  </a:cubicBezTo>
                  <a:cubicBezTo>
                    <a:pt x="15548" y="51625"/>
                    <a:pt x="15548" y="51625"/>
                    <a:pt x="15548" y="53004"/>
                  </a:cubicBezTo>
                  <a:cubicBezTo>
                    <a:pt x="15548" y="51625"/>
                    <a:pt x="15548" y="51625"/>
                    <a:pt x="15548" y="51625"/>
                  </a:cubicBezTo>
                  <a:cubicBezTo>
                    <a:pt x="15548" y="51625"/>
                    <a:pt x="15548" y="51625"/>
                    <a:pt x="15548" y="53004"/>
                  </a:cubicBezTo>
                  <a:lnTo>
                    <a:pt x="14152" y="53004"/>
                  </a:lnTo>
                  <a:cubicBezTo>
                    <a:pt x="15548" y="53004"/>
                    <a:pt x="15548" y="53004"/>
                    <a:pt x="15548" y="53004"/>
                  </a:cubicBezTo>
                  <a:lnTo>
                    <a:pt x="14152" y="53004"/>
                  </a:lnTo>
                  <a:lnTo>
                    <a:pt x="15548" y="53004"/>
                  </a:lnTo>
                  <a:lnTo>
                    <a:pt x="14152" y="53004"/>
                  </a:lnTo>
                  <a:lnTo>
                    <a:pt x="15548" y="53004"/>
                  </a:lnTo>
                  <a:cubicBezTo>
                    <a:pt x="15548" y="53004"/>
                    <a:pt x="15548" y="53004"/>
                    <a:pt x="14152" y="53004"/>
                  </a:cubicBezTo>
                  <a:cubicBezTo>
                    <a:pt x="15548" y="53004"/>
                    <a:pt x="15548" y="53004"/>
                    <a:pt x="15548" y="53004"/>
                  </a:cubicBezTo>
                  <a:lnTo>
                    <a:pt x="14152" y="53004"/>
                  </a:lnTo>
                  <a:lnTo>
                    <a:pt x="15548" y="53004"/>
                  </a:lnTo>
                  <a:cubicBezTo>
                    <a:pt x="15548" y="53004"/>
                    <a:pt x="15548" y="53004"/>
                    <a:pt x="15548" y="54384"/>
                  </a:cubicBezTo>
                  <a:lnTo>
                    <a:pt x="14152" y="54384"/>
                  </a:lnTo>
                  <a:cubicBezTo>
                    <a:pt x="15548" y="54384"/>
                    <a:pt x="15548" y="54384"/>
                    <a:pt x="15548" y="54384"/>
                  </a:cubicBezTo>
                  <a:cubicBezTo>
                    <a:pt x="14152" y="54384"/>
                    <a:pt x="14152" y="54384"/>
                    <a:pt x="14152" y="54384"/>
                  </a:cubicBezTo>
                  <a:lnTo>
                    <a:pt x="15548" y="54384"/>
                  </a:lnTo>
                  <a:cubicBezTo>
                    <a:pt x="15548" y="54384"/>
                    <a:pt x="15548" y="54384"/>
                    <a:pt x="14152" y="54384"/>
                  </a:cubicBezTo>
                  <a:lnTo>
                    <a:pt x="15548" y="54384"/>
                  </a:lnTo>
                  <a:cubicBezTo>
                    <a:pt x="14152" y="54384"/>
                    <a:pt x="14152" y="54384"/>
                    <a:pt x="14152" y="54384"/>
                  </a:cubicBezTo>
                  <a:lnTo>
                    <a:pt x="14152" y="55763"/>
                  </a:lnTo>
                  <a:cubicBezTo>
                    <a:pt x="14152" y="55763"/>
                    <a:pt x="14152" y="55763"/>
                    <a:pt x="12757" y="55763"/>
                  </a:cubicBezTo>
                  <a:lnTo>
                    <a:pt x="12757" y="57142"/>
                  </a:lnTo>
                  <a:lnTo>
                    <a:pt x="12757" y="58522"/>
                  </a:lnTo>
                  <a:lnTo>
                    <a:pt x="12757" y="59901"/>
                  </a:lnTo>
                  <a:cubicBezTo>
                    <a:pt x="11362" y="59901"/>
                    <a:pt x="12757" y="59901"/>
                    <a:pt x="11362" y="59901"/>
                  </a:cubicBezTo>
                  <a:lnTo>
                    <a:pt x="11362" y="58522"/>
                  </a:lnTo>
                  <a:cubicBezTo>
                    <a:pt x="11362" y="58522"/>
                    <a:pt x="11362" y="58522"/>
                    <a:pt x="11362" y="57142"/>
                  </a:cubicBezTo>
                  <a:cubicBezTo>
                    <a:pt x="11362" y="58522"/>
                    <a:pt x="11362" y="58522"/>
                    <a:pt x="11362" y="59901"/>
                  </a:cubicBezTo>
                  <a:lnTo>
                    <a:pt x="11362" y="61280"/>
                  </a:lnTo>
                  <a:cubicBezTo>
                    <a:pt x="12757" y="61280"/>
                    <a:pt x="12757" y="61280"/>
                    <a:pt x="12757" y="61280"/>
                  </a:cubicBezTo>
                  <a:cubicBezTo>
                    <a:pt x="12757" y="61280"/>
                    <a:pt x="12757" y="61280"/>
                    <a:pt x="12757" y="62660"/>
                  </a:cubicBezTo>
                  <a:cubicBezTo>
                    <a:pt x="14152" y="62660"/>
                    <a:pt x="14152" y="62660"/>
                    <a:pt x="14152" y="62660"/>
                  </a:cubicBezTo>
                  <a:lnTo>
                    <a:pt x="15548" y="62660"/>
                  </a:lnTo>
                  <a:lnTo>
                    <a:pt x="15548" y="64039"/>
                  </a:lnTo>
                  <a:cubicBezTo>
                    <a:pt x="15548" y="64039"/>
                    <a:pt x="15548" y="64039"/>
                    <a:pt x="15548" y="62660"/>
                  </a:cubicBezTo>
                  <a:cubicBezTo>
                    <a:pt x="14152" y="62660"/>
                    <a:pt x="14152" y="64039"/>
                    <a:pt x="14152" y="64039"/>
                  </a:cubicBezTo>
                  <a:lnTo>
                    <a:pt x="14152" y="62660"/>
                  </a:lnTo>
                  <a:lnTo>
                    <a:pt x="12757" y="62660"/>
                  </a:lnTo>
                  <a:lnTo>
                    <a:pt x="11362" y="62660"/>
                  </a:lnTo>
                  <a:cubicBezTo>
                    <a:pt x="11362" y="62660"/>
                    <a:pt x="11362" y="62660"/>
                    <a:pt x="11362" y="61280"/>
                  </a:cubicBezTo>
                  <a:cubicBezTo>
                    <a:pt x="11362" y="61280"/>
                    <a:pt x="11362" y="61280"/>
                    <a:pt x="11362" y="62660"/>
                  </a:cubicBezTo>
                  <a:cubicBezTo>
                    <a:pt x="11362" y="64039"/>
                    <a:pt x="11362" y="66798"/>
                    <a:pt x="11362" y="69753"/>
                  </a:cubicBezTo>
                  <a:cubicBezTo>
                    <a:pt x="11362" y="69753"/>
                    <a:pt x="11362" y="69753"/>
                    <a:pt x="12757" y="69753"/>
                  </a:cubicBezTo>
                  <a:cubicBezTo>
                    <a:pt x="12757" y="69753"/>
                    <a:pt x="12757" y="69753"/>
                    <a:pt x="14152" y="69753"/>
                  </a:cubicBezTo>
                  <a:cubicBezTo>
                    <a:pt x="14152" y="69753"/>
                    <a:pt x="14152" y="69753"/>
                    <a:pt x="14152" y="71133"/>
                  </a:cubicBezTo>
                  <a:cubicBezTo>
                    <a:pt x="14152" y="69753"/>
                    <a:pt x="14152" y="69753"/>
                    <a:pt x="14152" y="69753"/>
                  </a:cubicBezTo>
                  <a:cubicBezTo>
                    <a:pt x="15548" y="69753"/>
                    <a:pt x="15548" y="69753"/>
                    <a:pt x="15548" y="69753"/>
                  </a:cubicBezTo>
                  <a:cubicBezTo>
                    <a:pt x="14152" y="69753"/>
                    <a:pt x="14152" y="69753"/>
                    <a:pt x="14152" y="71133"/>
                  </a:cubicBezTo>
                  <a:cubicBezTo>
                    <a:pt x="14152" y="71133"/>
                    <a:pt x="14152" y="71133"/>
                    <a:pt x="14152" y="72512"/>
                  </a:cubicBezTo>
                  <a:cubicBezTo>
                    <a:pt x="15548" y="72512"/>
                    <a:pt x="15548" y="71133"/>
                    <a:pt x="15548" y="71133"/>
                  </a:cubicBezTo>
                  <a:cubicBezTo>
                    <a:pt x="15548" y="71133"/>
                    <a:pt x="15548" y="71133"/>
                    <a:pt x="14152" y="71133"/>
                  </a:cubicBezTo>
                  <a:cubicBezTo>
                    <a:pt x="15548" y="71133"/>
                    <a:pt x="15548" y="71133"/>
                    <a:pt x="15548" y="71133"/>
                  </a:cubicBezTo>
                  <a:lnTo>
                    <a:pt x="15548" y="69753"/>
                  </a:lnTo>
                  <a:cubicBezTo>
                    <a:pt x="15548" y="69753"/>
                    <a:pt x="15548" y="69753"/>
                    <a:pt x="15548" y="71133"/>
                  </a:cubicBezTo>
                  <a:lnTo>
                    <a:pt x="16943" y="71133"/>
                  </a:lnTo>
                  <a:cubicBezTo>
                    <a:pt x="18338" y="71133"/>
                    <a:pt x="18338" y="71133"/>
                    <a:pt x="18338" y="71133"/>
                  </a:cubicBezTo>
                  <a:cubicBezTo>
                    <a:pt x="19734" y="71133"/>
                    <a:pt x="19734" y="71133"/>
                    <a:pt x="19734" y="71133"/>
                  </a:cubicBezTo>
                  <a:lnTo>
                    <a:pt x="21129" y="71133"/>
                  </a:lnTo>
                  <a:cubicBezTo>
                    <a:pt x="19734" y="71133"/>
                    <a:pt x="21129" y="72512"/>
                    <a:pt x="19734" y="72512"/>
                  </a:cubicBezTo>
                  <a:cubicBezTo>
                    <a:pt x="19734" y="72512"/>
                    <a:pt x="19734" y="72512"/>
                    <a:pt x="21129" y="72512"/>
                  </a:cubicBezTo>
                  <a:cubicBezTo>
                    <a:pt x="22524" y="72512"/>
                    <a:pt x="22524" y="72512"/>
                    <a:pt x="22524" y="73891"/>
                  </a:cubicBezTo>
                  <a:lnTo>
                    <a:pt x="22524" y="72512"/>
                  </a:lnTo>
                  <a:lnTo>
                    <a:pt x="22524" y="73891"/>
                  </a:lnTo>
                  <a:cubicBezTo>
                    <a:pt x="22524" y="73891"/>
                    <a:pt x="22524" y="73891"/>
                    <a:pt x="23920" y="73891"/>
                  </a:cubicBezTo>
                  <a:lnTo>
                    <a:pt x="25315" y="73891"/>
                  </a:lnTo>
                  <a:lnTo>
                    <a:pt x="25315" y="75270"/>
                  </a:lnTo>
                  <a:lnTo>
                    <a:pt x="26710" y="75270"/>
                  </a:lnTo>
                  <a:lnTo>
                    <a:pt x="26710" y="76650"/>
                  </a:lnTo>
                  <a:lnTo>
                    <a:pt x="25315" y="76650"/>
                  </a:lnTo>
                  <a:lnTo>
                    <a:pt x="25315" y="78029"/>
                  </a:lnTo>
                  <a:cubicBezTo>
                    <a:pt x="26710" y="78029"/>
                    <a:pt x="26710" y="78029"/>
                    <a:pt x="26710" y="78029"/>
                  </a:cubicBezTo>
                  <a:cubicBezTo>
                    <a:pt x="28106" y="78029"/>
                    <a:pt x="28106" y="76650"/>
                    <a:pt x="28106" y="76650"/>
                  </a:cubicBezTo>
                  <a:cubicBezTo>
                    <a:pt x="28106" y="78029"/>
                    <a:pt x="29501" y="78029"/>
                    <a:pt x="29501" y="78029"/>
                  </a:cubicBezTo>
                  <a:cubicBezTo>
                    <a:pt x="30897" y="78029"/>
                    <a:pt x="30897" y="78029"/>
                    <a:pt x="30897" y="78029"/>
                  </a:cubicBezTo>
                  <a:lnTo>
                    <a:pt x="32491" y="78029"/>
                  </a:lnTo>
                  <a:cubicBezTo>
                    <a:pt x="32491" y="78029"/>
                    <a:pt x="32491" y="79408"/>
                    <a:pt x="33887" y="79408"/>
                  </a:cubicBezTo>
                  <a:cubicBezTo>
                    <a:pt x="35282" y="79408"/>
                    <a:pt x="35282" y="80788"/>
                    <a:pt x="35282" y="80788"/>
                  </a:cubicBezTo>
                  <a:cubicBezTo>
                    <a:pt x="35282" y="82167"/>
                    <a:pt x="33887" y="82167"/>
                    <a:pt x="33887" y="82167"/>
                  </a:cubicBezTo>
                  <a:cubicBezTo>
                    <a:pt x="33887" y="82167"/>
                    <a:pt x="33887" y="82167"/>
                    <a:pt x="33887" y="83546"/>
                  </a:cubicBezTo>
                  <a:cubicBezTo>
                    <a:pt x="33887" y="83546"/>
                    <a:pt x="33887" y="83546"/>
                    <a:pt x="32491" y="83546"/>
                  </a:cubicBezTo>
                  <a:cubicBezTo>
                    <a:pt x="32491" y="83546"/>
                    <a:pt x="32491" y="83546"/>
                    <a:pt x="32491" y="84926"/>
                  </a:cubicBezTo>
                  <a:lnTo>
                    <a:pt x="32491" y="86305"/>
                  </a:lnTo>
                  <a:cubicBezTo>
                    <a:pt x="32491" y="86305"/>
                    <a:pt x="32491" y="86305"/>
                    <a:pt x="32491" y="87684"/>
                  </a:cubicBezTo>
                  <a:cubicBezTo>
                    <a:pt x="30897" y="87684"/>
                    <a:pt x="30897" y="87684"/>
                    <a:pt x="30897" y="89064"/>
                  </a:cubicBezTo>
                  <a:cubicBezTo>
                    <a:pt x="30897" y="89064"/>
                    <a:pt x="30897" y="89064"/>
                    <a:pt x="29501" y="89064"/>
                  </a:cubicBezTo>
                  <a:cubicBezTo>
                    <a:pt x="29501" y="89064"/>
                    <a:pt x="29501" y="89064"/>
                    <a:pt x="29501" y="90640"/>
                  </a:cubicBezTo>
                  <a:cubicBezTo>
                    <a:pt x="29501" y="90640"/>
                    <a:pt x="29501" y="89064"/>
                    <a:pt x="28106" y="89064"/>
                  </a:cubicBezTo>
                  <a:cubicBezTo>
                    <a:pt x="28106" y="90640"/>
                    <a:pt x="28106" y="90640"/>
                    <a:pt x="28106" y="90640"/>
                  </a:cubicBezTo>
                  <a:cubicBezTo>
                    <a:pt x="28106" y="90640"/>
                    <a:pt x="28106" y="90640"/>
                    <a:pt x="26710" y="90640"/>
                  </a:cubicBezTo>
                  <a:cubicBezTo>
                    <a:pt x="28106" y="90640"/>
                    <a:pt x="26710" y="92019"/>
                    <a:pt x="26710" y="92019"/>
                  </a:cubicBezTo>
                  <a:cubicBezTo>
                    <a:pt x="28106" y="93399"/>
                    <a:pt x="26710" y="93399"/>
                    <a:pt x="26710" y="93399"/>
                  </a:cubicBezTo>
                  <a:cubicBezTo>
                    <a:pt x="26710" y="94778"/>
                    <a:pt x="25315" y="94778"/>
                    <a:pt x="25315" y="94778"/>
                  </a:cubicBezTo>
                  <a:cubicBezTo>
                    <a:pt x="25315" y="94778"/>
                    <a:pt x="26710" y="94778"/>
                    <a:pt x="26710" y="93399"/>
                  </a:cubicBezTo>
                  <a:lnTo>
                    <a:pt x="25315" y="93399"/>
                  </a:lnTo>
                  <a:cubicBezTo>
                    <a:pt x="25315" y="93399"/>
                    <a:pt x="25315" y="93399"/>
                    <a:pt x="25315" y="94778"/>
                  </a:cubicBezTo>
                  <a:cubicBezTo>
                    <a:pt x="33887" y="103054"/>
                    <a:pt x="46445" y="108571"/>
                    <a:pt x="59202" y="108571"/>
                  </a:cubicBezTo>
                  <a:cubicBezTo>
                    <a:pt x="83122" y="108571"/>
                    <a:pt x="102857" y="90640"/>
                    <a:pt x="107043" y="68374"/>
                  </a:cubicBezTo>
                  <a:cubicBezTo>
                    <a:pt x="107043" y="66798"/>
                    <a:pt x="107043" y="66798"/>
                    <a:pt x="107043" y="66798"/>
                  </a:cubicBezTo>
                  <a:cubicBezTo>
                    <a:pt x="107043" y="65418"/>
                    <a:pt x="105647" y="65418"/>
                    <a:pt x="105647" y="65418"/>
                  </a:cubicBezTo>
                  <a:cubicBezTo>
                    <a:pt x="105647" y="65418"/>
                    <a:pt x="105647" y="65418"/>
                    <a:pt x="105647" y="64039"/>
                  </a:cubicBezTo>
                  <a:cubicBezTo>
                    <a:pt x="105647" y="64039"/>
                    <a:pt x="105647" y="64039"/>
                    <a:pt x="105647" y="62660"/>
                  </a:cubicBezTo>
                  <a:lnTo>
                    <a:pt x="105647" y="61280"/>
                  </a:lnTo>
                  <a:cubicBezTo>
                    <a:pt x="105647" y="61280"/>
                    <a:pt x="105647" y="61280"/>
                    <a:pt x="104252" y="61280"/>
                  </a:cubicBezTo>
                  <a:cubicBezTo>
                    <a:pt x="104252" y="59901"/>
                    <a:pt x="104252" y="59901"/>
                    <a:pt x="104252" y="59901"/>
                  </a:cubicBezTo>
                  <a:cubicBezTo>
                    <a:pt x="102857" y="59901"/>
                    <a:pt x="102857" y="59901"/>
                    <a:pt x="102857" y="59901"/>
                  </a:cubicBezTo>
                  <a:cubicBezTo>
                    <a:pt x="102857" y="59901"/>
                    <a:pt x="102857" y="59901"/>
                    <a:pt x="104252" y="59901"/>
                  </a:cubicBezTo>
                  <a:lnTo>
                    <a:pt x="102857" y="59901"/>
                  </a:lnTo>
                  <a:lnTo>
                    <a:pt x="102857" y="58522"/>
                  </a:lnTo>
                  <a:cubicBezTo>
                    <a:pt x="102857" y="58522"/>
                    <a:pt x="102857" y="58522"/>
                    <a:pt x="102857" y="57142"/>
                  </a:cubicBezTo>
                  <a:cubicBezTo>
                    <a:pt x="102857" y="58522"/>
                    <a:pt x="102857" y="58522"/>
                    <a:pt x="101461" y="58522"/>
                  </a:cubicBezTo>
                  <a:cubicBezTo>
                    <a:pt x="101461" y="57142"/>
                    <a:pt x="101461" y="57142"/>
                    <a:pt x="101461" y="57142"/>
                  </a:cubicBezTo>
                  <a:cubicBezTo>
                    <a:pt x="101461" y="57142"/>
                    <a:pt x="101461" y="57142"/>
                    <a:pt x="101461" y="58522"/>
                  </a:cubicBezTo>
                  <a:cubicBezTo>
                    <a:pt x="101461" y="58522"/>
                    <a:pt x="101461" y="58522"/>
                    <a:pt x="100066" y="58522"/>
                  </a:cubicBezTo>
                  <a:lnTo>
                    <a:pt x="100066" y="59901"/>
                  </a:lnTo>
                  <a:cubicBezTo>
                    <a:pt x="98671" y="59901"/>
                    <a:pt x="98671" y="59901"/>
                    <a:pt x="98671" y="59901"/>
                  </a:cubicBezTo>
                  <a:lnTo>
                    <a:pt x="97275" y="61280"/>
                  </a:lnTo>
                  <a:cubicBezTo>
                    <a:pt x="95880" y="61280"/>
                    <a:pt x="95880" y="61280"/>
                    <a:pt x="95880" y="61280"/>
                  </a:cubicBezTo>
                  <a:cubicBezTo>
                    <a:pt x="95880" y="61280"/>
                    <a:pt x="95880" y="61280"/>
                    <a:pt x="95880" y="62660"/>
                  </a:cubicBezTo>
                  <a:lnTo>
                    <a:pt x="95880" y="64039"/>
                  </a:lnTo>
                  <a:cubicBezTo>
                    <a:pt x="95880" y="64039"/>
                    <a:pt x="95880" y="64039"/>
                    <a:pt x="95880" y="65418"/>
                  </a:cubicBezTo>
                  <a:cubicBezTo>
                    <a:pt x="95880" y="65418"/>
                    <a:pt x="95880" y="65418"/>
                    <a:pt x="94485" y="65418"/>
                  </a:cubicBezTo>
                  <a:cubicBezTo>
                    <a:pt x="94485" y="64039"/>
                    <a:pt x="94485" y="64039"/>
                    <a:pt x="92890" y="64039"/>
                  </a:cubicBezTo>
                  <a:cubicBezTo>
                    <a:pt x="92890" y="64039"/>
                    <a:pt x="92890" y="64039"/>
                    <a:pt x="92890" y="62660"/>
                  </a:cubicBezTo>
                  <a:lnTo>
                    <a:pt x="92890" y="61280"/>
                  </a:lnTo>
                  <a:cubicBezTo>
                    <a:pt x="92890" y="61280"/>
                    <a:pt x="92890" y="59901"/>
                    <a:pt x="91495" y="59901"/>
                  </a:cubicBezTo>
                  <a:cubicBezTo>
                    <a:pt x="91495" y="58522"/>
                    <a:pt x="91495" y="58522"/>
                    <a:pt x="91495" y="58522"/>
                  </a:cubicBezTo>
                  <a:cubicBezTo>
                    <a:pt x="92890" y="58522"/>
                    <a:pt x="91495" y="58522"/>
                    <a:pt x="91495" y="58522"/>
                  </a:cubicBezTo>
                  <a:cubicBezTo>
                    <a:pt x="90099" y="58522"/>
                    <a:pt x="90099" y="58522"/>
                    <a:pt x="90099" y="58522"/>
                  </a:cubicBezTo>
                  <a:cubicBezTo>
                    <a:pt x="90099" y="58522"/>
                    <a:pt x="90099" y="58522"/>
                    <a:pt x="90099" y="57142"/>
                  </a:cubicBezTo>
                  <a:cubicBezTo>
                    <a:pt x="90099" y="58522"/>
                    <a:pt x="90099" y="57142"/>
                    <a:pt x="90099" y="57142"/>
                  </a:cubicBezTo>
                  <a:cubicBezTo>
                    <a:pt x="88704" y="57142"/>
                    <a:pt x="88704" y="57142"/>
                    <a:pt x="88704" y="57142"/>
                  </a:cubicBezTo>
                  <a:cubicBezTo>
                    <a:pt x="88704" y="55763"/>
                    <a:pt x="88704" y="55763"/>
                    <a:pt x="88704" y="55763"/>
                  </a:cubicBezTo>
                  <a:cubicBezTo>
                    <a:pt x="88704" y="55763"/>
                    <a:pt x="87308" y="57142"/>
                    <a:pt x="87308" y="55763"/>
                  </a:cubicBezTo>
                  <a:lnTo>
                    <a:pt x="85913" y="55763"/>
                  </a:lnTo>
                  <a:cubicBezTo>
                    <a:pt x="85913" y="57142"/>
                    <a:pt x="85913" y="57142"/>
                    <a:pt x="85913" y="57142"/>
                  </a:cubicBezTo>
                  <a:lnTo>
                    <a:pt x="85913" y="55763"/>
                  </a:lnTo>
                  <a:cubicBezTo>
                    <a:pt x="84518" y="55763"/>
                    <a:pt x="84518" y="55763"/>
                    <a:pt x="84518" y="55763"/>
                  </a:cubicBezTo>
                  <a:cubicBezTo>
                    <a:pt x="83122" y="55763"/>
                    <a:pt x="83122" y="55763"/>
                    <a:pt x="83122" y="55763"/>
                  </a:cubicBezTo>
                  <a:lnTo>
                    <a:pt x="81727" y="55763"/>
                  </a:lnTo>
                  <a:cubicBezTo>
                    <a:pt x="81727" y="55763"/>
                    <a:pt x="80332" y="55763"/>
                    <a:pt x="80332" y="54384"/>
                  </a:cubicBezTo>
                  <a:cubicBezTo>
                    <a:pt x="80332" y="54384"/>
                    <a:pt x="80332" y="54384"/>
                    <a:pt x="80332" y="53004"/>
                  </a:cubicBezTo>
                  <a:cubicBezTo>
                    <a:pt x="78936" y="53004"/>
                    <a:pt x="78936" y="53004"/>
                    <a:pt x="78936" y="53004"/>
                  </a:cubicBezTo>
                  <a:cubicBezTo>
                    <a:pt x="78936" y="53004"/>
                    <a:pt x="78936" y="53004"/>
                    <a:pt x="78936" y="54384"/>
                  </a:cubicBezTo>
                  <a:cubicBezTo>
                    <a:pt x="78936" y="54384"/>
                    <a:pt x="78936" y="54384"/>
                    <a:pt x="78936" y="55763"/>
                  </a:cubicBezTo>
                  <a:cubicBezTo>
                    <a:pt x="78936" y="55763"/>
                    <a:pt x="78936" y="55763"/>
                    <a:pt x="80332" y="55763"/>
                  </a:cubicBezTo>
                  <a:cubicBezTo>
                    <a:pt x="80332" y="55763"/>
                    <a:pt x="80332" y="55763"/>
                    <a:pt x="78936" y="55763"/>
                  </a:cubicBezTo>
                  <a:lnTo>
                    <a:pt x="80332" y="55763"/>
                  </a:lnTo>
                  <a:cubicBezTo>
                    <a:pt x="78936" y="55763"/>
                    <a:pt x="78936" y="55763"/>
                    <a:pt x="80332" y="55763"/>
                  </a:cubicBezTo>
                  <a:lnTo>
                    <a:pt x="80332" y="57142"/>
                  </a:lnTo>
                  <a:cubicBezTo>
                    <a:pt x="80332" y="55763"/>
                    <a:pt x="80332" y="55763"/>
                    <a:pt x="80332" y="55763"/>
                  </a:cubicBezTo>
                  <a:lnTo>
                    <a:pt x="80332" y="57142"/>
                  </a:lnTo>
                  <a:cubicBezTo>
                    <a:pt x="81727" y="57142"/>
                    <a:pt x="81727" y="57142"/>
                    <a:pt x="81727" y="57142"/>
                  </a:cubicBezTo>
                  <a:cubicBezTo>
                    <a:pt x="83122" y="55763"/>
                    <a:pt x="83122" y="55763"/>
                    <a:pt x="83122" y="55763"/>
                  </a:cubicBezTo>
                  <a:lnTo>
                    <a:pt x="83122" y="57142"/>
                  </a:lnTo>
                  <a:lnTo>
                    <a:pt x="84518" y="57142"/>
                  </a:lnTo>
                  <a:cubicBezTo>
                    <a:pt x="84518" y="57142"/>
                    <a:pt x="84518" y="57142"/>
                    <a:pt x="84518" y="58522"/>
                  </a:cubicBezTo>
                  <a:cubicBezTo>
                    <a:pt x="84518" y="59901"/>
                    <a:pt x="84518" y="59901"/>
                    <a:pt x="84518" y="59901"/>
                  </a:cubicBezTo>
                  <a:cubicBezTo>
                    <a:pt x="83122" y="59901"/>
                    <a:pt x="83122" y="59901"/>
                    <a:pt x="83122" y="59901"/>
                  </a:cubicBezTo>
                  <a:lnTo>
                    <a:pt x="83122" y="61280"/>
                  </a:lnTo>
                  <a:cubicBezTo>
                    <a:pt x="81727" y="61280"/>
                    <a:pt x="81727" y="61280"/>
                    <a:pt x="81727" y="61280"/>
                  </a:cubicBezTo>
                  <a:lnTo>
                    <a:pt x="80332" y="61280"/>
                  </a:lnTo>
                  <a:cubicBezTo>
                    <a:pt x="80332" y="62660"/>
                    <a:pt x="80332" y="62660"/>
                    <a:pt x="78936" y="62660"/>
                  </a:cubicBezTo>
                  <a:lnTo>
                    <a:pt x="77541" y="62660"/>
                  </a:lnTo>
                  <a:cubicBezTo>
                    <a:pt x="76146" y="64039"/>
                    <a:pt x="76146" y="64039"/>
                    <a:pt x="76146" y="62660"/>
                  </a:cubicBezTo>
                  <a:cubicBezTo>
                    <a:pt x="76146" y="62660"/>
                    <a:pt x="76146" y="62660"/>
                    <a:pt x="76146" y="61280"/>
                  </a:cubicBezTo>
                  <a:cubicBezTo>
                    <a:pt x="76146" y="61280"/>
                    <a:pt x="74750" y="61280"/>
                    <a:pt x="74750" y="59901"/>
                  </a:cubicBezTo>
                  <a:cubicBezTo>
                    <a:pt x="74750" y="59901"/>
                    <a:pt x="74750" y="59901"/>
                    <a:pt x="73355" y="58522"/>
                  </a:cubicBezTo>
                  <a:cubicBezTo>
                    <a:pt x="73355" y="58522"/>
                    <a:pt x="73355" y="58522"/>
                    <a:pt x="73355" y="57142"/>
                  </a:cubicBezTo>
                  <a:cubicBezTo>
                    <a:pt x="73355" y="55763"/>
                    <a:pt x="71960" y="55763"/>
                    <a:pt x="71960" y="55763"/>
                  </a:cubicBezTo>
                  <a:cubicBezTo>
                    <a:pt x="71960" y="54384"/>
                    <a:pt x="71960" y="54384"/>
                    <a:pt x="71960" y="54384"/>
                  </a:cubicBezTo>
                  <a:cubicBezTo>
                    <a:pt x="71960" y="53004"/>
                    <a:pt x="70365" y="53004"/>
                    <a:pt x="70365" y="53004"/>
                  </a:cubicBezTo>
                  <a:cubicBezTo>
                    <a:pt x="70365" y="53004"/>
                    <a:pt x="70365" y="53004"/>
                    <a:pt x="71960" y="51625"/>
                  </a:cubicBezTo>
                  <a:cubicBezTo>
                    <a:pt x="71960" y="50049"/>
                    <a:pt x="71960" y="50049"/>
                    <a:pt x="71960" y="50049"/>
                  </a:cubicBezTo>
                  <a:cubicBezTo>
                    <a:pt x="71960" y="50049"/>
                    <a:pt x="71960" y="50049"/>
                    <a:pt x="70365" y="50049"/>
                  </a:cubicBezTo>
                  <a:cubicBezTo>
                    <a:pt x="70365" y="50049"/>
                    <a:pt x="70365" y="50049"/>
                    <a:pt x="68970" y="50049"/>
                  </a:cubicBezTo>
                  <a:cubicBezTo>
                    <a:pt x="68970" y="50049"/>
                    <a:pt x="68970" y="48669"/>
                    <a:pt x="68970" y="50049"/>
                  </a:cubicBezTo>
                  <a:cubicBezTo>
                    <a:pt x="68970" y="50049"/>
                    <a:pt x="68970" y="50049"/>
                    <a:pt x="67574" y="50049"/>
                  </a:cubicBezTo>
                  <a:cubicBezTo>
                    <a:pt x="67574" y="48669"/>
                    <a:pt x="67574" y="48669"/>
                    <a:pt x="67574" y="48669"/>
                  </a:cubicBezTo>
                  <a:cubicBezTo>
                    <a:pt x="66179" y="48669"/>
                    <a:pt x="66179" y="48669"/>
                    <a:pt x="66179" y="48669"/>
                  </a:cubicBezTo>
                  <a:cubicBezTo>
                    <a:pt x="67574" y="48669"/>
                    <a:pt x="67574" y="48669"/>
                    <a:pt x="66179" y="48669"/>
                  </a:cubicBezTo>
                  <a:lnTo>
                    <a:pt x="67574" y="48669"/>
                  </a:lnTo>
                  <a:lnTo>
                    <a:pt x="66179" y="48669"/>
                  </a:lnTo>
                  <a:cubicBezTo>
                    <a:pt x="66179" y="47290"/>
                    <a:pt x="66179" y="47290"/>
                    <a:pt x="66179" y="47290"/>
                  </a:cubicBezTo>
                  <a:cubicBezTo>
                    <a:pt x="66179" y="47290"/>
                    <a:pt x="66179" y="47290"/>
                    <a:pt x="67574" y="47290"/>
                  </a:cubicBezTo>
                  <a:cubicBezTo>
                    <a:pt x="66179" y="47290"/>
                    <a:pt x="66179" y="47290"/>
                    <a:pt x="66179" y="47290"/>
                  </a:cubicBezTo>
                  <a:lnTo>
                    <a:pt x="67574" y="47290"/>
                  </a:lnTo>
                  <a:lnTo>
                    <a:pt x="68970" y="47290"/>
                  </a:lnTo>
                  <a:cubicBezTo>
                    <a:pt x="68970" y="47290"/>
                    <a:pt x="68970" y="47290"/>
                    <a:pt x="67574" y="47290"/>
                  </a:cubicBezTo>
                  <a:cubicBezTo>
                    <a:pt x="67574" y="47290"/>
                    <a:pt x="67574" y="47290"/>
                    <a:pt x="67574" y="45911"/>
                  </a:cubicBezTo>
                  <a:lnTo>
                    <a:pt x="68970" y="47290"/>
                  </a:lnTo>
                  <a:lnTo>
                    <a:pt x="68970" y="45911"/>
                  </a:lnTo>
                  <a:cubicBezTo>
                    <a:pt x="68970" y="47290"/>
                    <a:pt x="68970" y="47290"/>
                    <a:pt x="68970" y="47290"/>
                  </a:cubicBezTo>
                  <a:cubicBezTo>
                    <a:pt x="68970" y="45911"/>
                    <a:pt x="68970" y="45911"/>
                    <a:pt x="68970" y="45911"/>
                  </a:cubicBezTo>
                  <a:lnTo>
                    <a:pt x="70365" y="45911"/>
                  </a:lnTo>
                  <a:cubicBezTo>
                    <a:pt x="70365" y="45911"/>
                    <a:pt x="70365" y="45911"/>
                    <a:pt x="71960" y="45911"/>
                  </a:cubicBezTo>
                  <a:cubicBezTo>
                    <a:pt x="71960" y="45911"/>
                    <a:pt x="71960" y="47290"/>
                    <a:pt x="73355" y="47290"/>
                  </a:cubicBezTo>
                  <a:lnTo>
                    <a:pt x="74750" y="47290"/>
                  </a:lnTo>
                  <a:lnTo>
                    <a:pt x="74750" y="45911"/>
                  </a:lnTo>
                  <a:cubicBezTo>
                    <a:pt x="74750" y="44532"/>
                    <a:pt x="74750" y="44532"/>
                    <a:pt x="74750" y="44532"/>
                  </a:cubicBezTo>
                  <a:lnTo>
                    <a:pt x="73355" y="44532"/>
                  </a:lnTo>
                  <a:lnTo>
                    <a:pt x="71960" y="44532"/>
                  </a:lnTo>
                  <a:cubicBezTo>
                    <a:pt x="71960" y="44532"/>
                    <a:pt x="73355" y="44532"/>
                    <a:pt x="73355" y="43152"/>
                  </a:cubicBezTo>
                  <a:cubicBezTo>
                    <a:pt x="73355" y="43152"/>
                    <a:pt x="73355" y="43152"/>
                    <a:pt x="71960" y="43152"/>
                  </a:cubicBezTo>
                  <a:cubicBezTo>
                    <a:pt x="70365" y="43152"/>
                    <a:pt x="70365" y="43152"/>
                    <a:pt x="70365" y="43152"/>
                  </a:cubicBezTo>
                  <a:cubicBezTo>
                    <a:pt x="70365" y="43152"/>
                    <a:pt x="71960" y="43152"/>
                    <a:pt x="71960" y="44532"/>
                  </a:cubicBezTo>
                  <a:cubicBezTo>
                    <a:pt x="71960" y="44532"/>
                    <a:pt x="71960" y="44532"/>
                    <a:pt x="70365" y="44532"/>
                  </a:cubicBezTo>
                  <a:cubicBezTo>
                    <a:pt x="70365" y="43152"/>
                    <a:pt x="70365" y="43152"/>
                    <a:pt x="70365" y="43152"/>
                  </a:cubicBezTo>
                  <a:cubicBezTo>
                    <a:pt x="70365" y="43152"/>
                    <a:pt x="70365" y="43152"/>
                    <a:pt x="68970" y="43152"/>
                  </a:cubicBezTo>
                  <a:cubicBezTo>
                    <a:pt x="68970" y="43152"/>
                    <a:pt x="68970" y="43152"/>
                    <a:pt x="70365" y="43152"/>
                  </a:cubicBezTo>
                  <a:cubicBezTo>
                    <a:pt x="68970" y="43152"/>
                    <a:pt x="68970" y="43152"/>
                    <a:pt x="68970" y="43152"/>
                  </a:cubicBezTo>
                  <a:cubicBezTo>
                    <a:pt x="68970" y="43152"/>
                    <a:pt x="67574" y="43152"/>
                    <a:pt x="68970" y="43152"/>
                  </a:cubicBezTo>
                  <a:cubicBezTo>
                    <a:pt x="68970" y="44532"/>
                    <a:pt x="68970" y="44532"/>
                    <a:pt x="68970" y="44532"/>
                  </a:cubicBezTo>
                  <a:cubicBezTo>
                    <a:pt x="68970" y="44532"/>
                    <a:pt x="68970" y="44532"/>
                    <a:pt x="67574" y="44532"/>
                  </a:cubicBezTo>
                  <a:cubicBezTo>
                    <a:pt x="67574" y="44532"/>
                    <a:pt x="67574" y="44532"/>
                    <a:pt x="67574" y="45911"/>
                  </a:cubicBezTo>
                  <a:cubicBezTo>
                    <a:pt x="67574" y="47290"/>
                    <a:pt x="67574" y="47290"/>
                    <a:pt x="67574" y="47290"/>
                  </a:cubicBezTo>
                  <a:lnTo>
                    <a:pt x="66179" y="47290"/>
                  </a:lnTo>
                  <a:cubicBezTo>
                    <a:pt x="66179" y="47290"/>
                    <a:pt x="66179" y="47290"/>
                    <a:pt x="64784" y="47290"/>
                  </a:cubicBezTo>
                  <a:cubicBezTo>
                    <a:pt x="64784" y="47290"/>
                    <a:pt x="64784" y="47290"/>
                    <a:pt x="64784" y="48669"/>
                  </a:cubicBezTo>
                  <a:cubicBezTo>
                    <a:pt x="64784" y="48669"/>
                    <a:pt x="64784" y="48669"/>
                    <a:pt x="64784" y="50049"/>
                  </a:cubicBezTo>
                  <a:lnTo>
                    <a:pt x="64784" y="48669"/>
                  </a:lnTo>
                  <a:cubicBezTo>
                    <a:pt x="64784" y="48669"/>
                    <a:pt x="64784" y="48669"/>
                    <a:pt x="63388" y="50049"/>
                  </a:cubicBezTo>
                  <a:cubicBezTo>
                    <a:pt x="63388" y="48669"/>
                    <a:pt x="63388" y="48669"/>
                    <a:pt x="63388" y="48669"/>
                  </a:cubicBezTo>
                  <a:lnTo>
                    <a:pt x="64784" y="48669"/>
                  </a:lnTo>
                  <a:lnTo>
                    <a:pt x="63388" y="48669"/>
                  </a:lnTo>
                  <a:cubicBezTo>
                    <a:pt x="63388" y="48669"/>
                    <a:pt x="63388" y="48669"/>
                    <a:pt x="63388" y="47290"/>
                  </a:cubicBezTo>
                  <a:cubicBezTo>
                    <a:pt x="63388" y="48669"/>
                    <a:pt x="63388" y="47290"/>
                    <a:pt x="63388" y="47290"/>
                  </a:cubicBezTo>
                  <a:lnTo>
                    <a:pt x="63388" y="45911"/>
                  </a:lnTo>
                  <a:cubicBezTo>
                    <a:pt x="63388" y="45911"/>
                    <a:pt x="63388" y="45911"/>
                    <a:pt x="61993" y="45911"/>
                  </a:cubicBezTo>
                  <a:lnTo>
                    <a:pt x="60598" y="44532"/>
                  </a:lnTo>
                  <a:cubicBezTo>
                    <a:pt x="59202" y="44532"/>
                    <a:pt x="59202" y="44532"/>
                    <a:pt x="59202" y="44532"/>
                  </a:cubicBezTo>
                  <a:lnTo>
                    <a:pt x="59202" y="43152"/>
                  </a:lnTo>
                  <a:lnTo>
                    <a:pt x="59202" y="44532"/>
                  </a:lnTo>
                  <a:cubicBezTo>
                    <a:pt x="59202" y="45911"/>
                    <a:pt x="59202" y="45911"/>
                    <a:pt x="59202" y="45911"/>
                  </a:cubicBezTo>
                  <a:lnTo>
                    <a:pt x="60598" y="45911"/>
                  </a:lnTo>
                  <a:cubicBezTo>
                    <a:pt x="61993" y="47290"/>
                    <a:pt x="61993" y="47290"/>
                    <a:pt x="61993" y="47290"/>
                  </a:cubicBezTo>
                  <a:lnTo>
                    <a:pt x="60598" y="47290"/>
                  </a:lnTo>
                  <a:cubicBezTo>
                    <a:pt x="61993" y="47290"/>
                    <a:pt x="61993" y="47290"/>
                    <a:pt x="61993" y="47290"/>
                  </a:cubicBezTo>
                  <a:cubicBezTo>
                    <a:pt x="61993" y="47290"/>
                    <a:pt x="61993" y="47290"/>
                    <a:pt x="61993" y="48669"/>
                  </a:cubicBezTo>
                  <a:cubicBezTo>
                    <a:pt x="61993" y="48669"/>
                    <a:pt x="61993" y="48669"/>
                    <a:pt x="60598" y="48669"/>
                  </a:cubicBezTo>
                  <a:lnTo>
                    <a:pt x="60598" y="47290"/>
                  </a:lnTo>
                  <a:cubicBezTo>
                    <a:pt x="60598" y="47290"/>
                    <a:pt x="60598" y="47290"/>
                    <a:pt x="59202" y="47290"/>
                  </a:cubicBezTo>
                  <a:cubicBezTo>
                    <a:pt x="59202" y="45911"/>
                    <a:pt x="59202" y="47290"/>
                    <a:pt x="59202" y="45911"/>
                  </a:cubicBezTo>
                  <a:cubicBezTo>
                    <a:pt x="59202" y="45911"/>
                    <a:pt x="59202" y="45911"/>
                    <a:pt x="57807" y="45911"/>
                  </a:cubicBezTo>
                  <a:lnTo>
                    <a:pt x="57807" y="44532"/>
                  </a:lnTo>
                  <a:lnTo>
                    <a:pt x="56411" y="44532"/>
                  </a:lnTo>
                  <a:cubicBezTo>
                    <a:pt x="56411" y="44532"/>
                    <a:pt x="56411" y="45911"/>
                    <a:pt x="55016" y="45911"/>
                  </a:cubicBezTo>
                  <a:cubicBezTo>
                    <a:pt x="55016" y="44532"/>
                    <a:pt x="55016" y="45911"/>
                    <a:pt x="55016" y="45911"/>
                  </a:cubicBezTo>
                  <a:cubicBezTo>
                    <a:pt x="55016" y="45911"/>
                    <a:pt x="55016" y="44532"/>
                    <a:pt x="53621" y="45911"/>
                  </a:cubicBezTo>
                  <a:cubicBezTo>
                    <a:pt x="53621" y="47290"/>
                    <a:pt x="52225" y="45911"/>
                    <a:pt x="52225" y="47290"/>
                  </a:cubicBezTo>
                  <a:cubicBezTo>
                    <a:pt x="52225" y="47290"/>
                    <a:pt x="52225" y="47290"/>
                    <a:pt x="52225" y="48669"/>
                  </a:cubicBezTo>
                  <a:lnTo>
                    <a:pt x="50830" y="48669"/>
                  </a:lnTo>
                  <a:cubicBezTo>
                    <a:pt x="50830" y="48669"/>
                    <a:pt x="50830" y="48669"/>
                    <a:pt x="50830" y="50049"/>
                  </a:cubicBezTo>
                  <a:lnTo>
                    <a:pt x="49435" y="50049"/>
                  </a:lnTo>
                  <a:cubicBezTo>
                    <a:pt x="49435" y="50049"/>
                    <a:pt x="49435" y="50049"/>
                    <a:pt x="47840" y="50049"/>
                  </a:cubicBezTo>
                  <a:cubicBezTo>
                    <a:pt x="47840" y="48669"/>
                    <a:pt x="47840" y="48669"/>
                    <a:pt x="47840" y="48669"/>
                  </a:cubicBezTo>
                  <a:cubicBezTo>
                    <a:pt x="46445" y="48669"/>
                    <a:pt x="47840" y="48669"/>
                    <a:pt x="47840" y="48669"/>
                  </a:cubicBezTo>
                  <a:lnTo>
                    <a:pt x="46445" y="48669"/>
                  </a:lnTo>
                  <a:cubicBezTo>
                    <a:pt x="46445" y="48669"/>
                    <a:pt x="46445" y="48669"/>
                    <a:pt x="47840" y="48669"/>
                  </a:cubicBezTo>
                  <a:cubicBezTo>
                    <a:pt x="47840" y="48669"/>
                    <a:pt x="47840" y="48669"/>
                    <a:pt x="46445" y="48669"/>
                  </a:cubicBezTo>
                  <a:lnTo>
                    <a:pt x="46445" y="47290"/>
                  </a:lnTo>
                  <a:cubicBezTo>
                    <a:pt x="47840" y="47290"/>
                    <a:pt x="47840" y="47290"/>
                    <a:pt x="47840" y="45911"/>
                  </a:cubicBezTo>
                  <a:cubicBezTo>
                    <a:pt x="47840" y="45911"/>
                    <a:pt x="47840" y="45911"/>
                    <a:pt x="46445" y="45911"/>
                  </a:cubicBezTo>
                  <a:lnTo>
                    <a:pt x="47840" y="45911"/>
                  </a:lnTo>
                  <a:cubicBezTo>
                    <a:pt x="47840" y="44532"/>
                    <a:pt x="47840" y="44532"/>
                    <a:pt x="47840" y="44532"/>
                  </a:cubicBezTo>
                  <a:lnTo>
                    <a:pt x="49435" y="44532"/>
                  </a:lnTo>
                  <a:cubicBezTo>
                    <a:pt x="49435" y="44532"/>
                    <a:pt x="50830" y="45911"/>
                    <a:pt x="50830" y="44532"/>
                  </a:cubicBezTo>
                  <a:lnTo>
                    <a:pt x="50830" y="45911"/>
                  </a:lnTo>
                  <a:cubicBezTo>
                    <a:pt x="50830" y="44532"/>
                    <a:pt x="50830" y="44532"/>
                    <a:pt x="50830" y="44532"/>
                  </a:cubicBezTo>
                  <a:cubicBezTo>
                    <a:pt x="52225" y="44532"/>
                    <a:pt x="52225" y="44532"/>
                    <a:pt x="52225" y="44532"/>
                  </a:cubicBezTo>
                  <a:lnTo>
                    <a:pt x="50830" y="44532"/>
                  </a:lnTo>
                  <a:cubicBezTo>
                    <a:pt x="50830" y="44532"/>
                    <a:pt x="50830" y="44532"/>
                    <a:pt x="52225" y="43152"/>
                  </a:cubicBezTo>
                  <a:cubicBezTo>
                    <a:pt x="52225" y="44532"/>
                    <a:pt x="52225" y="44532"/>
                    <a:pt x="52225" y="44532"/>
                  </a:cubicBezTo>
                  <a:lnTo>
                    <a:pt x="52225" y="43152"/>
                  </a:lnTo>
                  <a:cubicBezTo>
                    <a:pt x="50830" y="43152"/>
                    <a:pt x="52225" y="43152"/>
                    <a:pt x="50830" y="43152"/>
                  </a:cubicBezTo>
                  <a:cubicBezTo>
                    <a:pt x="50830" y="41773"/>
                    <a:pt x="50830" y="41773"/>
                    <a:pt x="50830" y="41773"/>
                  </a:cubicBezTo>
                  <a:lnTo>
                    <a:pt x="50830" y="43152"/>
                  </a:lnTo>
                  <a:cubicBezTo>
                    <a:pt x="50830" y="41773"/>
                    <a:pt x="50830" y="41773"/>
                    <a:pt x="49435" y="41773"/>
                  </a:cubicBezTo>
                  <a:lnTo>
                    <a:pt x="50830" y="41773"/>
                  </a:lnTo>
                  <a:cubicBezTo>
                    <a:pt x="50830" y="41773"/>
                    <a:pt x="50830" y="41773"/>
                    <a:pt x="50830" y="40394"/>
                  </a:cubicBezTo>
                  <a:cubicBezTo>
                    <a:pt x="50830" y="40394"/>
                    <a:pt x="50830" y="40394"/>
                    <a:pt x="52225" y="40394"/>
                  </a:cubicBezTo>
                  <a:lnTo>
                    <a:pt x="52225" y="41773"/>
                  </a:lnTo>
                  <a:cubicBezTo>
                    <a:pt x="52225" y="40394"/>
                    <a:pt x="52225" y="41773"/>
                    <a:pt x="52225" y="41773"/>
                  </a:cubicBezTo>
                  <a:cubicBezTo>
                    <a:pt x="52225" y="40394"/>
                    <a:pt x="52225" y="40394"/>
                    <a:pt x="52225" y="40394"/>
                  </a:cubicBezTo>
                  <a:cubicBezTo>
                    <a:pt x="52225" y="40394"/>
                    <a:pt x="52225" y="40394"/>
                    <a:pt x="53621" y="40394"/>
                  </a:cubicBezTo>
                  <a:cubicBezTo>
                    <a:pt x="53621" y="39014"/>
                    <a:pt x="53621" y="39014"/>
                    <a:pt x="53621" y="39014"/>
                  </a:cubicBezTo>
                  <a:lnTo>
                    <a:pt x="55016" y="39014"/>
                  </a:lnTo>
                  <a:cubicBezTo>
                    <a:pt x="55016" y="39014"/>
                    <a:pt x="55016" y="37635"/>
                    <a:pt x="56411" y="39014"/>
                  </a:cubicBezTo>
                  <a:cubicBezTo>
                    <a:pt x="56411" y="39014"/>
                    <a:pt x="56411" y="39014"/>
                    <a:pt x="56411" y="37635"/>
                  </a:cubicBezTo>
                  <a:cubicBezTo>
                    <a:pt x="56411" y="37635"/>
                    <a:pt x="56411" y="37635"/>
                    <a:pt x="56411" y="39014"/>
                  </a:cubicBezTo>
                  <a:cubicBezTo>
                    <a:pt x="56411" y="39014"/>
                    <a:pt x="56411" y="39014"/>
                    <a:pt x="56411" y="37635"/>
                  </a:cubicBezTo>
                  <a:cubicBezTo>
                    <a:pt x="56411" y="37635"/>
                    <a:pt x="56411" y="37635"/>
                    <a:pt x="57807" y="37635"/>
                  </a:cubicBezTo>
                  <a:lnTo>
                    <a:pt x="56411" y="37635"/>
                  </a:lnTo>
                  <a:cubicBezTo>
                    <a:pt x="56411" y="37635"/>
                    <a:pt x="56411" y="37635"/>
                    <a:pt x="56411" y="36256"/>
                  </a:cubicBezTo>
                  <a:cubicBezTo>
                    <a:pt x="56411" y="36256"/>
                    <a:pt x="56411" y="36256"/>
                    <a:pt x="57807" y="36256"/>
                  </a:cubicBezTo>
                  <a:lnTo>
                    <a:pt x="57807" y="37635"/>
                  </a:lnTo>
                  <a:lnTo>
                    <a:pt x="59202" y="37635"/>
                  </a:lnTo>
                  <a:lnTo>
                    <a:pt x="60598" y="37635"/>
                  </a:lnTo>
                  <a:cubicBezTo>
                    <a:pt x="60598" y="37635"/>
                    <a:pt x="60598" y="37635"/>
                    <a:pt x="61993" y="37635"/>
                  </a:cubicBezTo>
                  <a:lnTo>
                    <a:pt x="63388" y="37635"/>
                  </a:lnTo>
                  <a:cubicBezTo>
                    <a:pt x="63388" y="36256"/>
                    <a:pt x="63388" y="37635"/>
                    <a:pt x="63388" y="36256"/>
                  </a:cubicBezTo>
                  <a:lnTo>
                    <a:pt x="63388" y="34876"/>
                  </a:lnTo>
                  <a:cubicBezTo>
                    <a:pt x="64784" y="34876"/>
                    <a:pt x="64784" y="34876"/>
                    <a:pt x="64784" y="34876"/>
                  </a:cubicBezTo>
                  <a:cubicBezTo>
                    <a:pt x="64784" y="34876"/>
                    <a:pt x="64784" y="34876"/>
                    <a:pt x="64784" y="36256"/>
                  </a:cubicBezTo>
                  <a:cubicBezTo>
                    <a:pt x="64784" y="36256"/>
                    <a:pt x="64784" y="36256"/>
                    <a:pt x="64784" y="34876"/>
                  </a:cubicBezTo>
                  <a:cubicBezTo>
                    <a:pt x="64784" y="34876"/>
                    <a:pt x="64784" y="34876"/>
                    <a:pt x="66179" y="34876"/>
                  </a:cubicBezTo>
                  <a:lnTo>
                    <a:pt x="64784" y="34876"/>
                  </a:lnTo>
                  <a:cubicBezTo>
                    <a:pt x="64784" y="34876"/>
                    <a:pt x="64784" y="34876"/>
                    <a:pt x="64784" y="33497"/>
                  </a:cubicBezTo>
                  <a:cubicBezTo>
                    <a:pt x="66179" y="33497"/>
                    <a:pt x="66179" y="33497"/>
                    <a:pt x="66179" y="33497"/>
                  </a:cubicBezTo>
                  <a:lnTo>
                    <a:pt x="67574" y="33497"/>
                  </a:lnTo>
                  <a:lnTo>
                    <a:pt x="68970" y="33497"/>
                  </a:lnTo>
                  <a:lnTo>
                    <a:pt x="67574" y="33497"/>
                  </a:lnTo>
                  <a:lnTo>
                    <a:pt x="67574" y="32118"/>
                  </a:lnTo>
                  <a:lnTo>
                    <a:pt x="67574" y="33497"/>
                  </a:lnTo>
                  <a:cubicBezTo>
                    <a:pt x="67574" y="33497"/>
                    <a:pt x="67574" y="33497"/>
                    <a:pt x="66179" y="33497"/>
                  </a:cubicBezTo>
                  <a:cubicBezTo>
                    <a:pt x="64784" y="33497"/>
                    <a:pt x="64784" y="33497"/>
                    <a:pt x="64784" y="33497"/>
                  </a:cubicBezTo>
                  <a:cubicBezTo>
                    <a:pt x="63388" y="33497"/>
                    <a:pt x="63388" y="32118"/>
                    <a:pt x="63388" y="32118"/>
                  </a:cubicBezTo>
                  <a:cubicBezTo>
                    <a:pt x="63388" y="32118"/>
                    <a:pt x="63388" y="32118"/>
                    <a:pt x="63388" y="30738"/>
                  </a:cubicBezTo>
                  <a:lnTo>
                    <a:pt x="64784" y="30738"/>
                  </a:lnTo>
                  <a:lnTo>
                    <a:pt x="66179" y="29359"/>
                  </a:lnTo>
                  <a:cubicBezTo>
                    <a:pt x="66179" y="27783"/>
                    <a:pt x="66179" y="27783"/>
                    <a:pt x="66179" y="27783"/>
                  </a:cubicBezTo>
                  <a:cubicBezTo>
                    <a:pt x="66179" y="27783"/>
                    <a:pt x="66179" y="27783"/>
                    <a:pt x="64784" y="27783"/>
                  </a:cubicBezTo>
                  <a:cubicBezTo>
                    <a:pt x="64784" y="27783"/>
                    <a:pt x="64784" y="27783"/>
                    <a:pt x="64784" y="29359"/>
                  </a:cubicBezTo>
                  <a:cubicBezTo>
                    <a:pt x="63388" y="29359"/>
                    <a:pt x="63388" y="29359"/>
                    <a:pt x="63388" y="29359"/>
                  </a:cubicBezTo>
                  <a:cubicBezTo>
                    <a:pt x="63388" y="29359"/>
                    <a:pt x="63388" y="29359"/>
                    <a:pt x="63388" y="30738"/>
                  </a:cubicBezTo>
                  <a:cubicBezTo>
                    <a:pt x="61993" y="30738"/>
                    <a:pt x="61993" y="30738"/>
                    <a:pt x="61993" y="30738"/>
                  </a:cubicBezTo>
                  <a:cubicBezTo>
                    <a:pt x="61993" y="32118"/>
                    <a:pt x="61993" y="32118"/>
                    <a:pt x="61993" y="32118"/>
                  </a:cubicBezTo>
                  <a:cubicBezTo>
                    <a:pt x="61993" y="33497"/>
                    <a:pt x="61993" y="33497"/>
                    <a:pt x="61993" y="33497"/>
                  </a:cubicBezTo>
                  <a:lnTo>
                    <a:pt x="60598" y="33497"/>
                  </a:lnTo>
                  <a:cubicBezTo>
                    <a:pt x="61993" y="33497"/>
                    <a:pt x="61993" y="33497"/>
                    <a:pt x="61993" y="33497"/>
                  </a:cubicBezTo>
                  <a:lnTo>
                    <a:pt x="61993" y="34876"/>
                  </a:lnTo>
                  <a:lnTo>
                    <a:pt x="60598" y="34876"/>
                  </a:lnTo>
                  <a:lnTo>
                    <a:pt x="61993" y="34876"/>
                  </a:lnTo>
                  <a:cubicBezTo>
                    <a:pt x="60598" y="34876"/>
                    <a:pt x="60598" y="34876"/>
                    <a:pt x="60598" y="34876"/>
                  </a:cubicBezTo>
                  <a:cubicBezTo>
                    <a:pt x="60598" y="36256"/>
                    <a:pt x="60598" y="36256"/>
                    <a:pt x="60598" y="36256"/>
                  </a:cubicBezTo>
                  <a:cubicBezTo>
                    <a:pt x="60598" y="36256"/>
                    <a:pt x="60598" y="36256"/>
                    <a:pt x="59202" y="36256"/>
                  </a:cubicBezTo>
                  <a:cubicBezTo>
                    <a:pt x="59202" y="36256"/>
                    <a:pt x="59202" y="36256"/>
                    <a:pt x="59202" y="34876"/>
                  </a:cubicBezTo>
                  <a:cubicBezTo>
                    <a:pt x="59202" y="34876"/>
                    <a:pt x="59202" y="34876"/>
                    <a:pt x="57807" y="34876"/>
                  </a:cubicBezTo>
                  <a:cubicBezTo>
                    <a:pt x="57807" y="34876"/>
                    <a:pt x="57807" y="34876"/>
                    <a:pt x="57807" y="33497"/>
                  </a:cubicBezTo>
                  <a:lnTo>
                    <a:pt x="57807" y="34876"/>
                  </a:lnTo>
                  <a:cubicBezTo>
                    <a:pt x="56411" y="34876"/>
                    <a:pt x="56411" y="34876"/>
                    <a:pt x="56411" y="34876"/>
                  </a:cubicBezTo>
                  <a:cubicBezTo>
                    <a:pt x="55016" y="34876"/>
                    <a:pt x="55016" y="34876"/>
                    <a:pt x="55016" y="34876"/>
                  </a:cubicBezTo>
                  <a:lnTo>
                    <a:pt x="55016" y="33497"/>
                  </a:lnTo>
                  <a:cubicBezTo>
                    <a:pt x="55016" y="33497"/>
                    <a:pt x="55016" y="33497"/>
                    <a:pt x="55016" y="34876"/>
                  </a:cubicBezTo>
                  <a:cubicBezTo>
                    <a:pt x="55016" y="33497"/>
                    <a:pt x="55016" y="33497"/>
                    <a:pt x="55016" y="33497"/>
                  </a:cubicBezTo>
                  <a:lnTo>
                    <a:pt x="55016" y="32118"/>
                  </a:lnTo>
                  <a:cubicBezTo>
                    <a:pt x="55016" y="33497"/>
                    <a:pt x="55016" y="32118"/>
                    <a:pt x="55016" y="32118"/>
                  </a:cubicBezTo>
                  <a:lnTo>
                    <a:pt x="55016" y="30738"/>
                  </a:lnTo>
                  <a:cubicBezTo>
                    <a:pt x="56411" y="30738"/>
                    <a:pt x="56411" y="30738"/>
                    <a:pt x="56411" y="30738"/>
                  </a:cubicBezTo>
                  <a:cubicBezTo>
                    <a:pt x="56411" y="30738"/>
                    <a:pt x="56411" y="30738"/>
                    <a:pt x="57807" y="30738"/>
                  </a:cubicBezTo>
                  <a:cubicBezTo>
                    <a:pt x="57807" y="30738"/>
                    <a:pt x="57807" y="30738"/>
                    <a:pt x="57807" y="29359"/>
                  </a:cubicBezTo>
                  <a:cubicBezTo>
                    <a:pt x="59202" y="29359"/>
                    <a:pt x="59202" y="29359"/>
                    <a:pt x="59202" y="29359"/>
                  </a:cubicBezTo>
                  <a:cubicBezTo>
                    <a:pt x="59202" y="27783"/>
                    <a:pt x="59202" y="27783"/>
                    <a:pt x="59202" y="27783"/>
                  </a:cubicBezTo>
                  <a:cubicBezTo>
                    <a:pt x="59202" y="26403"/>
                    <a:pt x="60598" y="26403"/>
                    <a:pt x="60598" y="26403"/>
                  </a:cubicBezTo>
                  <a:cubicBezTo>
                    <a:pt x="61993" y="26403"/>
                    <a:pt x="61993" y="26403"/>
                    <a:pt x="61993" y="26403"/>
                  </a:cubicBezTo>
                  <a:cubicBezTo>
                    <a:pt x="61993" y="26403"/>
                    <a:pt x="61993" y="26403"/>
                    <a:pt x="61993" y="25024"/>
                  </a:cubicBezTo>
                  <a:cubicBezTo>
                    <a:pt x="61993" y="25024"/>
                    <a:pt x="61993" y="25024"/>
                    <a:pt x="63388" y="25024"/>
                  </a:cubicBezTo>
                  <a:cubicBezTo>
                    <a:pt x="63388" y="25024"/>
                    <a:pt x="63388" y="25024"/>
                    <a:pt x="63388" y="23645"/>
                  </a:cubicBezTo>
                  <a:cubicBezTo>
                    <a:pt x="63388" y="25024"/>
                    <a:pt x="63388" y="25024"/>
                    <a:pt x="64784" y="25024"/>
                  </a:cubicBezTo>
                  <a:cubicBezTo>
                    <a:pt x="64784" y="23645"/>
                    <a:pt x="64784" y="23645"/>
                    <a:pt x="64784" y="23645"/>
                  </a:cubicBezTo>
                  <a:cubicBezTo>
                    <a:pt x="66179" y="23645"/>
                    <a:pt x="66179" y="23645"/>
                    <a:pt x="66179" y="23645"/>
                  </a:cubicBezTo>
                  <a:cubicBezTo>
                    <a:pt x="67574" y="23645"/>
                    <a:pt x="67574" y="23645"/>
                    <a:pt x="67574" y="23645"/>
                  </a:cubicBezTo>
                  <a:cubicBezTo>
                    <a:pt x="67574" y="23645"/>
                    <a:pt x="67574" y="23645"/>
                    <a:pt x="68970" y="23645"/>
                  </a:cubicBezTo>
                  <a:cubicBezTo>
                    <a:pt x="68970" y="23645"/>
                    <a:pt x="68970" y="23645"/>
                    <a:pt x="67574" y="23645"/>
                  </a:cubicBezTo>
                  <a:cubicBezTo>
                    <a:pt x="67574" y="25024"/>
                    <a:pt x="67574" y="25024"/>
                    <a:pt x="68970" y="25024"/>
                  </a:cubicBezTo>
                  <a:cubicBezTo>
                    <a:pt x="68970" y="25024"/>
                    <a:pt x="68970" y="25024"/>
                    <a:pt x="70365" y="25024"/>
                  </a:cubicBezTo>
                  <a:lnTo>
                    <a:pt x="71960" y="25024"/>
                  </a:lnTo>
                  <a:cubicBezTo>
                    <a:pt x="71960" y="25024"/>
                    <a:pt x="71960" y="25024"/>
                    <a:pt x="73355" y="25024"/>
                  </a:cubicBezTo>
                  <a:lnTo>
                    <a:pt x="73355" y="26403"/>
                  </a:lnTo>
                  <a:cubicBezTo>
                    <a:pt x="73355" y="26403"/>
                    <a:pt x="73355" y="26403"/>
                    <a:pt x="74750" y="26403"/>
                  </a:cubicBezTo>
                  <a:cubicBezTo>
                    <a:pt x="74750" y="27783"/>
                    <a:pt x="74750" y="27783"/>
                    <a:pt x="74750" y="27783"/>
                  </a:cubicBezTo>
                  <a:cubicBezTo>
                    <a:pt x="73355" y="27783"/>
                    <a:pt x="71960" y="27783"/>
                    <a:pt x="70365" y="27783"/>
                  </a:cubicBezTo>
                  <a:lnTo>
                    <a:pt x="70365" y="26403"/>
                  </a:lnTo>
                  <a:cubicBezTo>
                    <a:pt x="70365" y="27783"/>
                    <a:pt x="70365" y="27783"/>
                    <a:pt x="70365" y="27783"/>
                  </a:cubicBezTo>
                  <a:cubicBezTo>
                    <a:pt x="71960" y="27783"/>
                    <a:pt x="71960" y="27783"/>
                    <a:pt x="70365" y="27783"/>
                  </a:cubicBezTo>
                  <a:cubicBezTo>
                    <a:pt x="70365" y="29359"/>
                    <a:pt x="71960" y="29359"/>
                    <a:pt x="71960" y="29359"/>
                  </a:cubicBezTo>
                  <a:cubicBezTo>
                    <a:pt x="73355" y="30738"/>
                    <a:pt x="73355" y="30738"/>
                    <a:pt x="73355" y="29359"/>
                  </a:cubicBezTo>
                  <a:cubicBezTo>
                    <a:pt x="71960" y="29359"/>
                    <a:pt x="71960" y="29359"/>
                    <a:pt x="71960" y="29359"/>
                  </a:cubicBezTo>
                  <a:cubicBezTo>
                    <a:pt x="73355" y="29359"/>
                    <a:pt x="73355" y="29359"/>
                    <a:pt x="73355" y="29359"/>
                  </a:cubicBezTo>
                  <a:cubicBezTo>
                    <a:pt x="73355" y="29359"/>
                    <a:pt x="73355" y="29359"/>
                    <a:pt x="74750" y="29359"/>
                  </a:cubicBezTo>
                  <a:cubicBezTo>
                    <a:pt x="74750" y="29359"/>
                    <a:pt x="74750" y="29359"/>
                    <a:pt x="74750" y="27783"/>
                  </a:cubicBezTo>
                  <a:cubicBezTo>
                    <a:pt x="76146" y="27783"/>
                    <a:pt x="76146" y="27783"/>
                    <a:pt x="76146" y="27783"/>
                  </a:cubicBezTo>
                  <a:cubicBezTo>
                    <a:pt x="76146" y="27783"/>
                    <a:pt x="76146" y="27783"/>
                    <a:pt x="76146" y="26403"/>
                  </a:cubicBezTo>
                  <a:cubicBezTo>
                    <a:pt x="76146" y="26403"/>
                    <a:pt x="76146" y="26403"/>
                    <a:pt x="76146" y="25024"/>
                  </a:cubicBezTo>
                  <a:lnTo>
                    <a:pt x="76146" y="26403"/>
                  </a:lnTo>
                  <a:cubicBezTo>
                    <a:pt x="76146" y="26403"/>
                    <a:pt x="77541" y="26403"/>
                    <a:pt x="77541" y="25024"/>
                  </a:cubicBezTo>
                  <a:cubicBezTo>
                    <a:pt x="77541" y="26403"/>
                    <a:pt x="77541" y="26403"/>
                    <a:pt x="77541" y="26403"/>
                  </a:cubicBezTo>
                  <a:cubicBezTo>
                    <a:pt x="77541" y="26403"/>
                    <a:pt x="77541" y="26403"/>
                    <a:pt x="76146" y="26403"/>
                  </a:cubicBezTo>
                  <a:cubicBezTo>
                    <a:pt x="77541" y="26403"/>
                    <a:pt x="77541" y="27783"/>
                    <a:pt x="77541" y="27783"/>
                  </a:cubicBezTo>
                  <a:cubicBezTo>
                    <a:pt x="77541" y="27783"/>
                    <a:pt x="77541" y="27783"/>
                    <a:pt x="78936" y="27783"/>
                  </a:cubicBezTo>
                  <a:cubicBezTo>
                    <a:pt x="78936" y="26403"/>
                    <a:pt x="78936" y="26403"/>
                    <a:pt x="78936" y="26403"/>
                  </a:cubicBezTo>
                  <a:lnTo>
                    <a:pt x="80332" y="26403"/>
                  </a:lnTo>
                  <a:cubicBezTo>
                    <a:pt x="80332" y="26403"/>
                    <a:pt x="80332" y="26403"/>
                    <a:pt x="80332" y="25024"/>
                  </a:cubicBezTo>
                  <a:lnTo>
                    <a:pt x="80332" y="26403"/>
                  </a:lnTo>
                  <a:cubicBezTo>
                    <a:pt x="81727" y="26403"/>
                    <a:pt x="80332" y="25024"/>
                    <a:pt x="81727" y="25024"/>
                  </a:cubicBezTo>
                  <a:cubicBezTo>
                    <a:pt x="81727" y="25024"/>
                    <a:pt x="81727" y="25024"/>
                    <a:pt x="81727" y="26403"/>
                  </a:cubicBezTo>
                  <a:cubicBezTo>
                    <a:pt x="81727" y="26403"/>
                    <a:pt x="81727" y="26403"/>
                    <a:pt x="83122" y="25024"/>
                  </a:cubicBezTo>
                  <a:cubicBezTo>
                    <a:pt x="83122" y="25024"/>
                    <a:pt x="83122" y="26403"/>
                    <a:pt x="83122" y="25024"/>
                  </a:cubicBezTo>
                  <a:cubicBezTo>
                    <a:pt x="83122" y="25024"/>
                    <a:pt x="83122" y="25024"/>
                    <a:pt x="84518" y="25024"/>
                  </a:cubicBezTo>
                  <a:cubicBezTo>
                    <a:pt x="84518" y="26403"/>
                    <a:pt x="84518" y="26403"/>
                    <a:pt x="84518" y="26403"/>
                  </a:cubicBezTo>
                  <a:lnTo>
                    <a:pt x="84518" y="25024"/>
                  </a:lnTo>
                  <a:cubicBezTo>
                    <a:pt x="85913" y="25024"/>
                    <a:pt x="85913" y="25024"/>
                    <a:pt x="85913" y="25024"/>
                  </a:cubicBezTo>
                  <a:cubicBezTo>
                    <a:pt x="85913" y="25024"/>
                    <a:pt x="85913" y="25024"/>
                    <a:pt x="87308" y="25024"/>
                  </a:cubicBezTo>
                  <a:cubicBezTo>
                    <a:pt x="87308" y="25024"/>
                    <a:pt x="88704" y="25024"/>
                    <a:pt x="90099" y="26403"/>
                  </a:cubicBezTo>
                  <a:lnTo>
                    <a:pt x="90099" y="25024"/>
                  </a:lnTo>
                  <a:cubicBezTo>
                    <a:pt x="88704" y="25024"/>
                    <a:pt x="90099" y="25024"/>
                    <a:pt x="88704" y="25024"/>
                  </a:cubicBezTo>
                  <a:cubicBezTo>
                    <a:pt x="88704" y="23645"/>
                    <a:pt x="88704" y="23645"/>
                    <a:pt x="88704" y="23645"/>
                  </a:cubicBezTo>
                  <a:cubicBezTo>
                    <a:pt x="88704" y="23645"/>
                    <a:pt x="88704" y="22266"/>
                    <a:pt x="90099" y="22266"/>
                  </a:cubicBezTo>
                  <a:cubicBezTo>
                    <a:pt x="88704" y="20886"/>
                    <a:pt x="87308" y="19507"/>
                    <a:pt x="85913" y="19507"/>
                  </a:cubicBezTo>
                  <a:cubicBezTo>
                    <a:pt x="84518" y="19507"/>
                    <a:pt x="84518" y="19507"/>
                    <a:pt x="84518" y="19507"/>
                  </a:cubicBezTo>
                  <a:cubicBezTo>
                    <a:pt x="84518" y="19507"/>
                    <a:pt x="84518" y="19507"/>
                    <a:pt x="83122" y="19507"/>
                  </a:cubicBezTo>
                  <a:cubicBezTo>
                    <a:pt x="83122" y="19507"/>
                    <a:pt x="83122" y="19507"/>
                    <a:pt x="83122" y="20886"/>
                  </a:cubicBezTo>
                  <a:cubicBezTo>
                    <a:pt x="83122" y="20886"/>
                    <a:pt x="83122" y="20886"/>
                    <a:pt x="84518" y="20886"/>
                  </a:cubicBezTo>
                  <a:cubicBezTo>
                    <a:pt x="83122" y="20886"/>
                    <a:pt x="83122" y="20886"/>
                    <a:pt x="83122" y="20886"/>
                  </a:cubicBezTo>
                  <a:cubicBezTo>
                    <a:pt x="81727" y="20886"/>
                    <a:pt x="81727" y="20886"/>
                    <a:pt x="81727" y="20886"/>
                  </a:cubicBezTo>
                  <a:cubicBezTo>
                    <a:pt x="81727" y="20886"/>
                    <a:pt x="81727" y="19507"/>
                    <a:pt x="83122" y="19507"/>
                  </a:cubicBezTo>
                  <a:cubicBezTo>
                    <a:pt x="83122" y="19507"/>
                    <a:pt x="83122" y="19507"/>
                    <a:pt x="83122" y="18128"/>
                  </a:cubicBezTo>
                  <a:lnTo>
                    <a:pt x="83122" y="19507"/>
                  </a:lnTo>
                  <a:cubicBezTo>
                    <a:pt x="84518" y="18128"/>
                    <a:pt x="84518" y="18128"/>
                    <a:pt x="84518" y="18128"/>
                  </a:cubicBezTo>
                  <a:cubicBezTo>
                    <a:pt x="77541" y="13990"/>
                    <a:pt x="68970" y="11231"/>
                    <a:pt x="59202" y="11231"/>
                  </a:cubicBezTo>
                  <a:cubicBezTo>
                    <a:pt x="52225" y="11231"/>
                    <a:pt x="45049" y="13990"/>
                    <a:pt x="38073" y="16748"/>
                  </a:cubicBezTo>
                  <a:close/>
                  <a:moveTo>
                    <a:pt x="39468" y="18128"/>
                  </a:moveTo>
                  <a:lnTo>
                    <a:pt x="39468" y="18128"/>
                  </a:lnTo>
                  <a:close/>
                  <a:moveTo>
                    <a:pt x="81727" y="45911"/>
                  </a:moveTo>
                  <a:lnTo>
                    <a:pt x="81727" y="45911"/>
                  </a:lnTo>
                  <a:cubicBezTo>
                    <a:pt x="81727" y="45911"/>
                    <a:pt x="81727" y="45911"/>
                    <a:pt x="80332" y="45911"/>
                  </a:cubicBezTo>
                  <a:cubicBezTo>
                    <a:pt x="81727" y="45911"/>
                    <a:pt x="81727" y="45911"/>
                    <a:pt x="81727" y="45911"/>
                  </a:cubicBezTo>
                  <a:lnTo>
                    <a:pt x="80332" y="45911"/>
                  </a:lnTo>
                  <a:cubicBezTo>
                    <a:pt x="80332" y="44532"/>
                    <a:pt x="80332" y="44532"/>
                    <a:pt x="80332" y="44532"/>
                  </a:cubicBezTo>
                  <a:lnTo>
                    <a:pt x="80332" y="43152"/>
                  </a:lnTo>
                  <a:lnTo>
                    <a:pt x="81727" y="44532"/>
                  </a:lnTo>
                  <a:cubicBezTo>
                    <a:pt x="81727" y="43152"/>
                    <a:pt x="81727" y="43152"/>
                    <a:pt x="81727" y="43152"/>
                  </a:cubicBezTo>
                  <a:cubicBezTo>
                    <a:pt x="81727" y="43152"/>
                    <a:pt x="81727" y="43152"/>
                    <a:pt x="80332" y="43152"/>
                  </a:cubicBezTo>
                  <a:cubicBezTo>
                    <a:pt x="80332" y="43152"/>
                    <a:pt x="80332" y="43152"/>
                    <a:pt x="78936" y="43152"/>
                  </a:cubicBezTo>
                  <a:lnTo>
                    <a:pt x="77541" y="44532"/>
                  </a:lnTo>
                  <a:lnTo>
                    <a:pt x="78936" y="44532"/>
                  </a:lnTo>
                  <a:cubicBezTo>
                    <a:pt x="78936" y="44532"/>
                    <a:pt x="77541" y="45911"/>
                    <a:pt x="78936" y="45911"/>
                  </a:cubicBezTo>
                  <a:cubicBezTo>
                    <a:pt x="78936" y="45911"/>
                    <a:pt x="78936" y="45911"/>
                    <a:pt x="78936" y="47290"/>
                  </a:cubicBezTo>
                  <a:lnTo>
                    <a:pt x="80332" y="47290"/>
                  </a:lnTo>
                  <a:cubicBezTo>
                    <a:pt x="78936" y="47290"/>
                    <a:pt x="78936" y="47290"/>
                    <a:pt x="78936" y="47290"/>
                  </a:cubicBezTo>
                  <a:cubicBezTo>
                    <a:pt x="78936" y="48669"/>
                    <a:pt x="78936" y="48669"/>
                    <a:pt x="78936" y="48669"/>
                  </a:cubicBezTo>
                  <a:cubicBezTo>
                    <a:pt x="78936" y="48669"/>
                    <a:pt x="78936" y="48669"/>
                    <a:pt x="80332" y="48669"/>
                  </a:cubicBezTo>
                  <a:cubicBezTo>
                    <a:pt x="80332" y="50049"/>
                    <a:pt x="80332" y="50049"/>
                    <a:pt x="81727" y="50049"/>
                  </a:cubicBezTo>
                  <a:cubicBezTo>
                    <a:pt x="81727" y="48669"/>
                    <a:pt x="81727" y="48669"/>
                    <a:pt x="81727" y="48669"/>
                  </a:cubicBezTo>
                  <a:cubicBezTo>
                    <a:pt x="81727" y="47290"/>
                    <a:pt x="81727" y="47290"/>
                    <a:pt x="81727" y="47290"/>
                  </a:cubicBezTo>
                  <a:cubicBezTo>
                    <a:pt x="81727" y="45911"/>
                    <a:pt x="81727" y="45911"/>
                    <a:pt x="81727" y="45911"/>
                  </a:cubicBezTo>
                  <a:cubicBezTo>
                    <a:pt x="81727" y="45911"/>
                    <a:pt x="81727" y="45911"/>
                    <a:pt x="81727" y="47290"/>
                  </a:cubicBezTo>
                  <a:cubicBezTo>
                    <a:pt x="81727" y="45911"/>
                    <a:pt x="81727" y="45911"/>
                    <a:pt x="81727" y="45911"/>
                  </a:cubicBezTo>
                  <a:close/>
                  <a:moveTo>
                    <a:pt x="66179" y="45911"/>
                  </a:moveTo>
                  <a:lnTo>
                    <a:pt x="66179" y="45911"/>
                  </a:lnTo>
                  <a:close/>
                  <a:moveTo>
                    <a:pt x="83122" y="20886"/>
                  </a:moveTo>
                  <a:lnTo>
                    <a:pt x="83122" y="20886"/>
                  </a:lnTo>
                  <a:cubicBezTo>
                    <a:pt x="83122" y="22266"/>
                    <a:pt x="83122" y="20886"/>
                    <a:pt x="83122" y="22266"/>
                  </a:cubicBezTo>
                  <a:lnTo>
                    <a:pt x="83122" y="23645"/>
                  </a:lnTo>
                  <a:cubicBezTo>
                    <a:pt x="83122" y="23645"/>
                    <a:pt x="83122" y="23645"/>
                    <a:pt x="81727" y="23645"/>
                  </a:cubicBezTo>
                  <a:lnTo>
                    <a:pt x="81727" y="22266"/>
                  </a:lnTo>
                  <a:cubicBezTo>
                    <a:pt x="80332" y="22266"/>
                    <a:pt x="80332" y="22266"/>
                    <a:pt x="80332" y="22266"/>
                  </a:cubicBezTo>
                  <a:cubicBezTo>
                    <a:pt x="81727" y="22266"/>
                    <a:pt x="81727" y="22266"/>
                    <a:pt x="81727" y="22266"/>
                  </a:cubicBezTo>
                  <a:cubicBezTo>
                    <a:pt x="81727" y="22266"/>
                    <a:pt x="81727" y="22266"/>
                    <a:pt x="80332" y="20886"/>
                  </a:cubicBezTo>
                  <a:lnTo>
                    <a:pt x="81727" y="20886"/>
                  </a:lnTo>
                  <a:lnTo>
                    <a:pt x="83122" y="20886"/>
                  </a:lnTo>
                  <a:close/>
                  <a:moveTo>
                    <a:pt x="66179" y="13990"/>
                  </a:moveTo>
                  <a:lnTo>
                    <a:pt x="66179" y="13990"/>
                  </a:lnTo>
                  <a:cubicBezTo>
                    <a:pt x="64784" y="13990"/>
                    <a:pt x="64784" y="13990"/>
                    <a:pt x="64784" y="13990"/>
                  </a:cubicBezTo>
                  <a:cubicBezTo>
                    <a:pt x="64784" y="13990"/>
                    <a:pt x="64784" y="13990"/>
                    <a:pt x="63388" y="13990"/>
                  </a:cubicBezTo>
                  <a:cubicBezTo>
                    <a:pt x="63388" y="13990"/>
                    <a:pt x="63388" y="13990"/>
                    <a:pt x="64784" y="13990"/>
                  </a:cubicBezTo>
                  <a:cubicBezTo>
                    <a:pt x="63388" y="13990"/>
                    <a:pt x="61993" y="13990"/>
                    <a:pt x="61993" y="13990"/>
                  </a:cubicBezTo>
                  <a:cubicBezTo>
                    <a:pt x="61993" y="13990"/>
                    <a:pt x="61993" y="13990"/>
                    <a:pt x="61993" y="12610"/>
                  </a:cubicBezTo>
                  <a:cubicBezTo>
                    <a:pt x="63388" y="12610"/>
                    <a:pt x="63388" y="12610"/>
                    <a:pt x="63388" y="12610"/>
                  </a:cubicBezTo>
                  <a:cubicBezTo>
                    <a:pt x="63388" y="13990"/>
                    <a:pt x="63388" y="12610"/>
                    <a:pt x="64784" y="13990"/>
                  </a:cubicBezTo>
                  <a:lnTo>
                    <a:pt x="64784" y="12610"/>
                  </a:lnTo>
                  <a:cubicBezTo>
                    <a:pt x="64784" y="12610"/>
                    <a:pt x="64784" y="12610"/>
                    <a:pt x="64784" y="13990"/>
                  </a:cubicBezTo>
                  <a:cubicBezTo>
                    <a:pt x="64784" y="12610"/>
                    <a:pt x="64784" y="12610"/>
                    <a:pt x="66179" y="12610"/>
                  </a:cubicBezTo>
                  <a:cubicBezTo>
                    <a:pt x="66179" y="12610"/>
                    <a:pt x="66179" y="13990"/>
                    <a:pt x="67574" y="13990"/>
                  </a:cubicBezTo>
                  <a:cubicBezTo>
                    <a:pt x="66179" y="13990"/>
                    <a:pt x="66179" y="13990"/>
                    <a:pt x="66179" y="13990"/>
                  </a:cubicBezTo>
                  <a:close/>
                  <a:moveTo>
                    <a:pt x="61993" y="13990"/>
                  </a:moveTo>
                  <a:lnTo>
                    <a:pt x="61993" y="13990"/>
                  </a:lnTo>
                  <a:cubicBezTo>
                    <a:pt x="63388" y="13990"/>
                    <a:pt x="63388" y="13990"/>
                    <a:pt x="63388" y="13990"/>
                  </a:cubicBezTo>
                  <a:lnTo>
                    <a:pt x="63388" y="15369"/>
                  </a:lnTo>
                  <a:cubicBezTo>
                    <a:pt x="61993" y="15369"/>
                    <a:pt x="61993" y="15369"/>
                    <a:pt x="61993" y="15369"/>
                  </a:cubicBezTo>
                  <a:cubicBezTo>
                    <a:pt x="61993" y="16748"/>
                    <a:pt x="61993" y="16748"/>
                    <a:pt x="61993" y="16748"/>
                  </a:cubicBezTo>
                  <a:cubicBezTo>
                    <a:pt x="60598" y="16748"/>
                    <a:pt x="60598" y="16748"/>
                    <a:pt x="60598" y="16748"/>
                  </a:cubicBezTo>
                  <a:cubicBezTo>
                    <a:pt x="60598" y="16748"/>
                    <a:pt x="60598" y="16748"/>
                    <a:pt x="61993" y="16748"/>
                  </a:cubicBezTo>
                  <a:cubicBezTo>
                    <a:pt x="60598" y="16748"/>
                    <a:pt x="60598" y="15369"/>
                    <a:pt x="60598" y="15369"/>
                  </a:cubicBezTo>
                  <a:lnTo>
                    <a:pt x="60598" y="16748"/>
                  </a:lnTo>
                  <a:cubicBezTo>
                    <a:pt x="59202" y="16748"/>
                    <a:pt x="59202" y="15369"/>
                    <a:pt x="59202" y="15369"/>
                  </a:cubicBezTo>
                  <a:cubicBezTo>
                    <a:pt x="60598" y="15369"/>
                    <a:pt x="60598" y="15369"/>
                    <a:pt x="60598" y="15369"/>
                  </a:cubicBezTo>
                  <a:cubicBezTo>
                    <a:pt x="60598" y="15369"/>
                    <a:pt x="60598" y="15369"/>
                    <a:pt x="59202" y="15369"/>
                  </a:cubicBezTo>
                  <a:cubicBezTo>
                    <a:pt x="59202" y="15369"/>
                    <a:pt x="59202" y="15369"/>
                    <a:pt x="59202" y="13990"/>
                  </a:cubicBezTo>
                  <a:cubicBezTo>
                    <a:pt x="59202" y="13990"/>
                    <a:pt x="59202" y="13990"/>
                    <a:pt x="57807" y="13990"/>
                  </a:cubicBezTo>
                  <a:cubicBezTo>
                    <a:pt x="57807" y="13990"/>
                    <a:pt x="57807" y="13990"/>
                    <a:pt x="59202" y="13990"/>
                  </a:cubicBezTo>
                  <a:cubicBezTo>
                    <a:pt x="59202" y="13990"/>
                    <a:pt x="59202" y="13990"/>
                    <a:pt x="60598" y="13990"/>
                  </a:cubicBezTo>
                  <a:lnTo>
                    <a:pt x="61993" y="13990"/>
                  </a:lnTo>
                  <a:close/>
                  <a:moveTo>
                    <a:pt x="52225" y="40394"/>
                  </a:moveTo>
                  <a:lnTo>
                    <a:pt x="52225" y="40394"/>
                  </a:lnTo>
                  <a:lnTo>
                    <a:pt x="53621" y="40394"/>
                  </a:lnTo>
                  <a:cubicBezTo>
                    <a:pt x="52225" y="40394"/>
                    <a:pt x="52225" y="40394"/>
                    <a:pt x="52225" y="40394"/>
                  </a:cubicBezTo>
                  <a:cubicBezTo>
                    <a:pt x="50830" y="40394"/>
                    <a:pt x="50830" y="40394"/>
                    <a:pt x="50830" y="40394"/>
                  </a:cubicBezTo>
                  <a:cubicBezTo>
                    <a:pt x="50830" y="40394"/>
                    <a:pt x="50830" y="40394"/>
                    <a:pt x="49435" y="40394"/>
                  </a:cubicBezTo>
                  <a:cubicBezTo>
                    <a:pt x="50830" y="40394"/>
                    <a:pt x="50830" y="40394"/>
                    <a:pt x="50830" y="40394"/>
                  </a:cubicBezTo>
                  <a:lnTo>
                    <a:pt x="50830" y="39014"/>
                  </a:lnTo>
                  <a:lnTo>
                    <a:pt x="50830" y="40394"/>
                  </a:lnTo>
                  <a:cubicBezTo>
                    <a:pt x="50830" y="39014"/>
                    <a:pt x="49435" y="39014"/>
                    <a:pt x="49435" y="39014"/>
                  </a:cubicBezTo>
                  <a:lnTo>
                    <a:pt x="50830" y="39014"/>
                  </a:lnTo>
                  <a:cubicBezTo>
                    <a:pt x="50830" y="37635"/>
                    <a:pt x="50830" y="37635"/>
                    <a:pt x="50830" y="37635"/>
                  </a:cubicBezTo>
                  <a:cubicBezTo>
                    <a:pt x="50830" y="37635"/>
                    <a:pt x="50830" y="37635"/>
                    <a:pt x="49435" y="37635"/>
                  </a:cubicBezTo>
                  <a:lnTo>
                    <a:pt x="49435" y="36256"/>
                  </a:lnTo>
                  <a:cubicBezTo>
                    <a:pt x="49435" y="34876"/>
                    <a:pt x="49435" y="34876"/>
                    <a:pt x="49435" y="34876"/>
                  </a:cubicBezTo>
                  <a:lnTo>
                    <a:pt x="50830" y="34876"/>
                  </a:lnTo>
                  <a:lnTo>
                    <a:pt x="49435" y="34876"/>
                  </a:lnTo>
                  <a:cubicBezTo>
                    <a:pt x="50830" y="34876"/>
                    <a:pt x="50830" y="34876"/>
                    <a:pt x="50830" y="34876"/>
                  </a:cubicBezTo>
                  <a:cubicBezTo>
                    <a:pt x="50830" y="36256"/>
                    <a:pt x="50830" y="36256"/>
                    <a:pt x="50830" y="36256"/>
                  </a:cubicBezTo>
                  <a:cubicBezTo>
                    <a:pt x="50830" y="37635"/>
                    <a:pt x="50830" y="37635"/>
                    <a:pt x="50830" y="37635"/>
                  </a:cubicBezTo>
                  <a:cubicBezTo>
                    <a:pt x="52225" y="37635"/>
                    <a:pt x="52225" y="37635"/>
                    <a:pt x="52225" y="37635"/>
                  </a:cubicBezTo>
                  <a:cubicBezTo>
                    <a:pt x="52225" y="39014"/>
                    <a:pt x="52225" y="39014"/>
                    <a:pt x="52225" y="39014"/>
                  </a:cubicBezTo>
                  <a:lnTo>
                    <a:pt x="53621" y="39014"/>
                  </a:lnTo>
                  <a:cubicBezTo>
                    <a:pt x="53621" y="39014"/>
                    <a:pt x="52225" y="39014"/>
                    <a:pt x="52225" y="40394"/>
                  </a:cubicBezTo>
                  <a:close/>
                  <a:moveTo>
                    <a:pt x="49435" y="36256"/>
                  </a:moveTo>
                  <a:lnTo>
                    <a:pt x="49435" y="36256"/>
                  </a:lnTo>
                  <a:close/>
                  <a:moveTo>
                    <a:pt x="49435" y="37635"/>
                  </a:moveTo>
                  <a:lnTo>
                    <a:pt x="49435" y="37635"/>
                  </a:lnTo>
                  <a:cubicBezTo>
                    <a:pt x="49435" y="37635"/>
                    <a:pt x="49435" y="37635"/>
                    <a:pt x="47840" y="37635"/>
                  </a:cubicBezTo>
                  <a:cubicBezTo>
                    <a:pt x="49435" y="37635"/>
                    <a:pt x="49435" y="39014"/>
                    <a:pt x="49435" y="39014"/>
                  </a:cubicBezTo>
                  <a:cubicBezTo>
                    <a:pt x="47840" y="39014"/>
                    <a:pt x="47840" y="39014"/>
                    <a:pt x="47840" y="39014"/>
                  </a:cubicBezTo>
                  <a:cubicBezTo>
                    <a:pt x="46445" y="39014"/>
                    <a:pt x="46445" y="40394"/>
                    <a:pt x="46445" y="40394"/>
                  </a:cubicBezTo>
                  <a:cubicBezTo>
                    <a:pt x="46445" y="39014"/>
                    <a:pt x="46445" y="39014"/>
                    <a:pt x="46445" y="39014"/>
                  </a:cubicBezTo>
                  <a:cubicBezTo>
                    <a:pt x="46445" y="39014"/>
                    <a:pt x="46445" y="39014"/>
                    <a:pt x="47840" y="39014"/>
                  </a:cubicBezTo>
                  <a:cubicBezTo>
                    <a:pt x="46445" y="39014"/>
                    <a:pt x="46445" y="39014"/>
                    <a:pt x="46445" y="37635"/>
                  </a:cubicBezTo>
                  <a:cubicBezTo>
                    <a:pt x="46445" y="37635"/>
                    <a:pt x="46445" y="37635"/>
                    <a:pt x="47840" y="37635"/>
                  </a:cubicBezTo>
                  <a:cubicBezTo>
                    <a:pt x="47840" y="37635"/>
                    <a:pt x="47840" y="37635"/>
                    <a:pt x="47840" y="36256"/>
                  </a:cubicBezTo>
                  <a:cubicBezTo>
                    <a:pt x="47840" y="37635"/>
                    <a:pt x="47840" y="37635"/>
                    <a:pt x="47840" y="37635"/>
                  </a:cubicBezTo>
                  <a:cubicBezTo>
                    <a:pt x="47840" y="37635"/>
                    <a:pt x="49435" y="36256"/>
                    <a:pt x="49435" y="37635"/>
                  </a:cubicBezTo>
                  <a:close/>
                  <a:moveTo>
                    <a:pt x="46445" y="53004"/>
                  </a:moveTo>
                  <a:lnTo>
                    <a:pt x="46445" y="53004"/>
                  </a:lnTo>
                  <a:lnTo>
                    <a:pt x="46445" y="51625"/>
                  </a:lnTo>
                  <a:lnTo>
                    <a:pt x="47840" y="51625"/>
                  </a:lnTo>
                  <a:lnTo>
                    <a:pt x="49435" y="50049"/>
                  </a:lnTo>
                  <a:lnTo>
                    <a:pt x="50830" y="50049"/>
                  </a:lnTo>
                  <a:cubicBezTo>
                    <a:pt x="50830" y="50049"/>
                    <a:pt x="50830" y="50049"/>
                    <a:pt x="52225" y="50049"/>
                  </a:cubicBezTo>
                  <a:lnTo>
                    <a:pt x="53621" y="50049"/>
                  </a:lnTo>
                  <a:cubicBezTo>
                    <a:pt x="53621" y="50049"/>
                    <a:pt x="53621" y="50049"/>
                    <a:pt x="53621" y="48669"/>
                  </a:cubicBezTo>
                  <a:cubicBezTo>
                    <a:pt x="55016" y="48669"/>
                    <a:pt x="55016" y="50049"/>
                    <a:pt x="55016" y="50049"/>
                  </a:cubicBezTo>
                  <a:lnTo>
                    <a:pt x="55016" y="48669"/>
                  </a:lnTo>
                  <a:cubicBezTo>
                    <a:pt x="56411" y="48669"/>
                    <a:pt x="56411" y="48669"/>
                    <a:pt x="56411" y="48669"/>
                  </a:cubicBezTo>
                  <a:lnTo>
                    <a:pt x="56411" y="50049"/>
                  </a:lnTo>
                  <a:lnTo>
                    <a:pt x="57807" y="48669"/>
                  </a:lnTo>
                  <a:cubicBezTo>
                    <a:pt x="57807" y="48669"/>
                    <a:pt x="57807" y="48669"/>
                    <a:pt x="57807" y="50049"/>
                  </a:cubicBezTo>
                  <a:cubicBezTo>
                    <a:pt x="57807" y="48669"/>
                    <a:pt x="57807" y="48669"/>
                    <a:pt x="57807" y="48669"/>
                  </a:cubicBezTo>
                  <a:cubicBezTo>
                    <a:pt x="57807" y="50049"/>
                    <a:pt x="57807" y="50049"/>
                    <a:pt x="57807" y="50049"/>
                  </a:cubicBezTo>
                  <a:lnTo>
                    <a:pt x="57807" y="51625"/>
                  </a:lnTo>
                  <a:cubicBezTo>
                    <a:pt x="59202" y="51625"/>
                    <a:pt x="59202" y="51625"/>
                    <a:pt x="59202" y="51625"/>
                  </a:cubicBezTo>
                  <a:cubicBezTo>
                    <a:pt x="59202" y="51625"/>
                    <a:pt x="59202" y="51625"/>
                    <a:pt x="60598" y="51625"/>
                  </a:cubicBezTo>
                  <a:cubicBezTo>
                    <a:pt x="60598" y="53004"/>
                    <a:pt x="60598" y="53004"/>
                    <a:pt x="60598" y="53004"/>
                  </a:cubicBezTo>
                  <a:lnTo>
                    <a:pt x="61993" y="53004"/>
                  </a:lnTo>
                  <a:lnTo>
                    <a:pt x="63388" y="53004"/>
                  </a:lnTo>
                  <a:cubicBezTo>
                    <a:pt x="63388" y="51625"/>
                    <a:pt x="63388" y="51625"/>
                    <a:pt x="64784" y="51625"/>
                  </a:cubicBezTo>
                  <a:lnTo>
                    <a:pt x="64784" y="53004"/>
                  </a:lnTo>
                  <a:cubicBezTo>
                    <a:pt x="66179" y="53004"/>
                    <a:pt x="66179" y="53004"/>
                    <a:pt x="66179" y="53004"/>
                  </a:cubicBezTo>
                  <a:lnTo>
                    <a:pt x="67574" y="53004"/>
                  </a:lnTo>
                  <a:cubicBezTo>
                    <a:pt x="67574" y="53004"/>
                    <a:pt x="67574" y="53004"/>
                    <a:pt x="68970" y="53004"/>
                  </a:cubicBezTo>
                  <a:cubicBezTo>
                    <a:pt x="70365" y="53004"/>
                    <a:pt x="70365" y="53004"/>
                    <a:pt x="70365" y="53004"/>
                  </a:cubicBezTo>
                  <a:cubicBezTo>
                    <a:pt x="70365" y="53004"/>
                    <a:pt x="70365" y="53004"/>
                    <a:pt x="71960" y="54384"/>
                  </a:cubicBezTo>
                  <a:cubicBezTo>
                    <a:pt x="70365" y="54384"/>
                    <a:pt x="70365" y="54384"/>
                    <a:pt x="70365" y="54384"/>
                  </a:cubicBezTo>
                  <a:cubicBezTo>
                    <a:pt x="70365" y="55763"/>
                    <a:pt x="70365" y="55763"/>
                    <a:pt x="70365" y="55763"/>
                  </a:cubicBezTo>
                  <a:lnTo>
                    <a:pt x="71960" y="57142"/>
                  </a:lnTo>
                  <a:lnTo>
                    <a:pt x="71960" y="58522"/>
                  </a:lnTo>
                  <a:cubicBezTo>
                    <a:pt x="73355" y="58522"/>
                    <a:pt x="71960" y="59901"/>
                    <a:pt x="73355" y="59901"/>
                  </a:cubicBezTo>
                  <a:cubicBezTo>
                    <a:pt x="73355" y="61280"/>
                    <a:pt x="73355" y="61280"/>
                    <a:pt x="74750" y="62660"/>
                  </a:cubicBezTo>
                  <a:lnTo>
                    <a:pt x="74750" y="61280"/>
                  </a:lnTo>
                  <a:lnTo>
                    <a:pt x="74750" y="62660"/>
                  </a:lnTo>
                  <a:cubicBezTo>
                    <a:pt x="74750" y="62660"/>
                    <a:pt x="74750" y="62660"/>
                    <a:pt x="76146" y="62660"/>
                  </a:cubicBezTo>
                  <a:lnTo>
                    <a:pt x="76146" y="64039"/>
                  </a:lnTo>
                  <a:cubicBezTo>
                    <a:pt x="77541" y="64039"/>
                    <a:pt x="77541" y="64039"/>
                    <a:pt x="77541" y="64039"/>
                  </a:cubicBezTo>
                  <a:cubicBezTo>
                    <a:pt x="78936" y="64039"/>
                    <a:pt x="78936" y="64039"/>
                    <a:pt x="78936" y="64039"/>
                  </a:cubicBezTo>
                  <a:lnTo>
                    <a:pt x="80332" y="64039"/>
                  </a:lnTo>
                  <a:cubicBezTo>
                    <a:pt x="80332" y="64039"/>
                    <a:pt x="80332" y="64039"/>
                    <a:pt x="80332" y="65418"/>
                  </a:cubicBezTo>
                  <a:lnTo>
                    <a:pt x="78936" y="65418"/>
                  </a:lnTo>
                  <a:cubicBezTo>
                    <a:pt x="78936" y="65418"/>
                    <a:pt x="78936" y="65418"/>
                    <a:pt x="78936" y="66798"/>
                  </a:cubicBezTo>
                  <a:cubicBezTo>
                    <a:pt x="78936" y="68374"/>
                    <a:pt x="78936" y="68374"/>
                    <a:pt x="77541" y="68374"/>
                  </a:cubicBezTo>
                  <a:cubicBezTo>
                    <a:pt x="77541" y="68374"/>
                    <a:pt x="77541" y="68374"/>
                    <a:pt x="77541" y="69753"/>
                  </a:cubicBezTo>
                  <a:lnTo>
                    <a:pt x="76146" y="69753"/>
                  </a:lnTo>
                  <a:cubicBezTo>
                    <a:pt x="76146" y="71133"/>
                    <a:pt x="74750" y="71133"/>
                    <a:pt x="74750" y="71133"/>
                  </a:cubicBezTo>
                  <a:cubicBezTo>
                    <a:pt x="74750" y="72512"/>
                    <a:pt x="74750" y="72512"/>
                    <a:pt x="74750" y="72512"/>
                  </a:cubicBezTo>
                  <a:lnTo>
                    <a:pt x="73355" y="72512"/>
                  </a:lnTo>
                  <a:lnTo>
                    <a:pt x="73355" y="73891"/>
                  </a:lnTo>
                  <a:cubicBezTo>
                    <a:pt x="73355" y="73891"/>
                    <a:pt x="73355" y="73891"/>
                    <a:pt x="73355" y="75270"/>
                  </a:cubicBezTo>
                  <a:cubicBezTo>
                    <a:pt x="74750" y="76650"/>
                    <a:pt x="74750" y="76650"/>
                    <a:pt x="74750" y="76650"/>
                  </a:cubicBezTo>
                  <a:cubicBezTo>
                    <a:pt x="74750" y="78029"/>
                    <a:pt x="74750" y="78029"/>
                    <a:pt x="74750" y="78029"/>
                  </a:cubicBezTo>
                  <a:lnTo>
                    <a:pt x="74750" y="79408"/>
                  </a:lnTo>
                  <a:cubicBezTo>
                    <a:pt x="74750" y="79408"/>
                    <a:pt x="74750" y="79408"/>
                    <a:pt x="73355" y="79408"/>
                  </a:cubicBezTo>
                  <a:cubicBezTo>
                    <a:pt x="71960" y="80788"/>
                    <a:pt x="71960" y="80788"/>
                    <a:pt x="71960" y="80788"/>
                  </a:cubicBezTo>
                  <a:lnTo>
                    <a:pt x="71960" y="82167"/>
                  </a:lnTo>
                  <a:lnTo>
                    <a:pt x="71960" y="83546"/>
                  </a:lnTo>
                  <a:cubicBezTo>
                    <a:pt x="71960" y="83546"/>
                    <a:pt x="70365" y="83546"/>
                    <a:pt x="70365" y="84926"/>
                  </a:cubicBezTo>
                  <a:lnTo>
                    <a:pt x="70365" y="86305"/>
                  </a:lnTo>
                  <a:lnTo>
                    <a:pt x="68970" y="86305"/>
                  </a:lnTo>
                  <a:cubicBezTo>
                    <a:pt x="68970" y="87684"/>
                    <a:pt x="67574" y="87684"/>
                    <a:pt x="67574" y="89064"/>
                  </a:cubicBezTo>
                  <a:cubicBezTo>
                    <a:pt x="66179" y="89064"/>
                    <a:pt x="66179" y="89064"/>
                    <a:pt x="66179" y="89064"/>
                  </a:cubicBezTo>
                  <a:cubicBezTo>
                    <a:pt x="64784" y="89064"/>
                    <a:pt x="64784" y="89064"/>
                    <a:pt x="64784" y="89064"/>
                  </a:cubicBezTo>
                  <a:lnTo>
                    <a:pt x="63388" y="89064"/>
                  </a:lnTo>
                  <a:cubicBezTo>
                    <a:pt x="63388" y="90640"/>
                    <a:pt x="63388" y="89064"/>
                    <a:pt x="63388" y="89064"/>
                  </a:cubicBezTo>
                  <a:cubicBezTo>
                    <a:pt x="63388" y="90640"/>
                    <a:pt x="63388" y="90640"/>
                    <a:pt x="63388" y="90640"/>
                  </a:cubicBezTo>
                  <a:cubicBezTo>
                    <a:pt x="61993" y="90640"/>
                    <a:pt x="61993" y="89064"/>
                    <a:pt x="61993" y="89064"/>
                  </a:cubicBezTo>
                  <a:cubicBezTo>
                    <a:pt x="61993" y="87684"/>
                    <a:pt x="61993" y="87684"/>
                    <a:pt x="61993" y="87684"/>
                  </a:cubicBezTo>
                  <a:cubicBezTo>
                    <a:pt x="61993" y="87684"/>
                    <a:pt x="61993" y="86305"/>
                    <a:pt x="60598" y="86305"/>
                  </a:cubicBezTo>
                  <a:cubicBezTo>
                    <a:pt x="60598" y="84926"/>
                    <a:pt x="60598" y="84926"/>
                    <a:pt x="60598" y="84926"/>
                  </a:cubicBezTo>
                  <a:cubicBezTo>
                    <a:pt x="60598" y="84926"/>
                    <a:pt x="60598" y="84926"/>
                    <a:pt x="60598" y="83546"/>
                  </a:cubicBezTo>
                  <a:cubicBezTo>
                    <a:pt x="60598" y="82167"/>
                    <a:pt x="59202" y="82167"/>
                    <a:pt x="59202" y="82167"/>
                  </a:cubicBezTo>
                  <a:lnTo>
                    <a:pt x="59202" y="80788"/>
                  </a:lnTo>
                  <a:cubicBezTo>
                    <a:pt x="59202" y="79408"/>
                    <a:pt x="59202" y="79408"/>
                    <a:pt x="59202" y="79408"/>
                  </a:cubicBezTo>
                  <a:lnTo>
                    <a:pt x="59202" y="78029"/>
                  </a:lnTo>
                  <a:cubicBezTo>
                    <a:pt x="59202" y="76650"/>
                    <a:pt x="59202" y="76650"/>
                    <a:pt x="59202" y="76650"/>
                  </a:cubicBezTo>
                  <a:cubicBezTo>
                    <a:pt x="59202" y="75270"/>
                    <a:pt x="59202" y="75270"/>
                    <a:pt x="59202" y="75270"/>
                  </a:cubicBezTo>
                  <a:cubicBezTo>
                    <a:pt x="59202" y="75270"/>
                    <a:pt x="59202" y="75270"/>
                    <a:pt x="59202" y="73891"/>
                  </a:cubicBezTo>
                  <a:lnTo>
                    <a:pt x="59202" y="72512"/>
                  </a:lnTo>
                  <a:cubicBezTo>
                    <a:pt x="57807" y="72512"/>
                    <a:pt x="57807" y="72512"/>
                    <a:pt x="57807" y="72512"/>
                  </a:cubicBezTo>
                  <a:cubicBezTo>
                    <a:pt x="57807" y="71133"/>
                    <a:pt x="57807" y="71133"/>
                    <a:pt x="57807" y="71133"/>
                  </a:cubicBezTo>
                  <a:cubicBezTo>
                    <a:pt x="56411" y="71133"/>
                    <a:pt x="56411" y="71133"/>
                    <a:pt x="56411" y="71133"/>
                  </a:cubicBezTo>
                  <a:cubicBezTo>
                    <a:pt x="57807" y="71133"/>
                    <a:pt x="57807" y="71133"/>
                    <a:pt x="57807" y="69753"/>
                  </a:cubicBezTo>
                  <a:lnTo>
                    <a:pt x="57807" y="68374"/>
                  </a:lnTo>
                  <a:cubicBezTo>
                    <a:pt x="56411" y="68374"/>
                    <a:pt x="57807" y="68374"/>
                    <a:pt x="56411" y="68374"/>
                  </a:cubicBezTo>
                  <a:cubicBezTo>
                    <a:pt x="56411" y="68374"/>
                    <a:pt x="55016" y="68374"/>
                    <a:pt x="55016" y="66798"/>
                  </a:cubicBezTo>
                  <a:cubicBezTo>
                    <a:pt x="55016" y="66798"/>
                    <a:pt x="55016" y="66798"/>
                    <a:pt x="53621" y="66798"/>
                  </a:cubicBezTo>
                  <a:cubicBezTo>
                    <a:pt x="52225" y="66798"/>
                    <a:pt x="52225" y="66798"/>
                    <a:pt x="52225" y="66798"/>
                  </a:cubicBezTo>
                  <a:lnTo>
                    <a:pt x="50830" y="68374"/>
                  </a:lnTo>
                  <a:lnTo>
                    <a:pt x="50830" y="66798"/>
                  </a:lnTo>
                  <a:cubicBezTo>
                    <a:pt x="50830" y="66798"/>
                    <a:pt x="50830" y="66798"/>
                    <a:pt x="50830" y="68374"/>
                  </a:cubicBezTo>
                  <a:cubicBezTo>
                    <a:pt x="50830" y="68374"/>
                    <a:pt x="50830" y="66798"/>
                    <a:pt x="49435" y="66798"/>
                  </a:cubicBezTo>
                  <a:cubicBezTo>
                    <a:pt x="49435" y="68374"/>
                    <a:pt x="49435" y="68374"/>
                    <a:pt x="49435" y="68374"/>
                  </a:cubicBezTo>
                  <a:cubicBezTo>
                    <a:pt x="47840" y="68374"/>
                    <a:pt x="47840" y="68374"/>
                    <a:pt x="47840" y="68374"/>
                  </a:cubicBezTo>
                  <a:cubicBezTo>
                    <a:pt x="46445" y="66798"/>
                    <a:pt x="46445" y="66798"/>
                    <a:pt x="46445" y="66798"/>
                  </a:cubicBezTo>
                  <a:cubicBezTo>
                    <a:pt x="45049" y="66798"/>
                    <a:pt x="45049" y="66798"/>
                    <a:pt x="45049" y="66798"/>
                  </a:cubicBezTo>
                  <a:cubicBezTo>
                    <a:pt x="45049" y="65418"/>
                    <a:pt x="45049" y="65418"/>
                    <a:pt x="45049" y="65418"/>
                  </a:cubicBezTo>
                  <a:cubicBezTo>
                    <a:pt x="45049" y="65418"/>
                    <a:pt x="43654" y="65418"/>
                    <a:pt x="43654" y="64039"/>
                  </a:cubicBezTo>
                  <a:cubicBezTo>
                    <a:pt x="43654" y="64039"/>
                    <a:pt x="43654" y="64039"/>
                    <a:pt x="42259" y="64039"/>
                  </a:cubicBezTo>
                  <a:cubicBezTo>
                    <a:pt x="42259" y="62660"/>
                    <a:pt x="42259" y="62660"/>
                    <a:pt x="42259" y="62660"/>
                  </a:cubicBezTo>
                  <a:cubicBezTo>
                    <a:pt x="43654" y="62660"/>
                    <a:pt x="43654" y="62660"/>
                    <a:pt x="43654" y="62660"/>
                  </a:cubicBezTo>
                  <a:cubicBezTo>
                    <a:pt x="42259" y="62660"/>
                    <a:pt x="42259" y="62660"/>
                    <a:pt x="42259" y="62660"/>
                  </a:cubicBezTo>
                  <a:lnTo>
                    <a:pt x="43654" y="61280"/>
                  </a:lnTo>
                  <a:lnTo>
                    <a:pt x="43654" y="59901"/>
                  </a:lnTo>
                  <a:cubicBezTo>
                    <a:pt x="43654" y="59901"/>
                    <a:pt x="43654" y="58522"/>
                    <a:pt x="42259" y="58522"/>
                  </a:cubicBezTo>
                  <a:cubicBezTo>
                    <a:pt x="43654" y="58522"/>
                    <a:pt x="43654" y="58522"/>
                    <a:pt x="43654" y="58522"/>
                  </a:cubicBezTo>
                  <a:cubicBezTo>
                    <a:pt x="43654" y="57142"/>
                    <a:pt x="43654" y="57142"/>
                    <a:pt x="43654" y="57142"/>
                  </a:cubicBezTo>
                  <a:cubicBezTo>
                    <a:pt x="43654" y="55763"/>
                    <a:pt x="43654" y="55763"/>
                    <a:pt x="43654" y="55763"/>
                  </a:cubicBezTo>
                  <a:lnTo>
                    <a:pt x="45049" y="55763"/>
                  </a:lnTo>
                  <a:lnTo>
                    <a:pt x="45049" y="54384"/>
                  </a:lnTo>
                  <a:cubicBezTo>
                    <a:pt x="46445" y="54384"/>
                    <a:pt x="46445" y="54384"/>
                    <a:pt x="46445" y="54384"/>
                  </a:cubicBezTo>
                  <a:cubicBezTo>
                    <a:pt x="46445" y="53004"/>
                    <a:pt x="46445" y="53004"/>
                    <a:pt x="46445" y="53004"/>
                  </a:cubicBezTo>
                  <a:close/>
                  <a:moveTo>
                    <a:pt x="43654" y="29359"/>
                  </a:moveTo>
                  <a:lnTo>
                    <a:pt x="43654" y="29359"/>
                  </a:lnTo>
                  <a:cubicBezTo>
                    <a:pt x="43654" y="29359"/>
                    <a:pt x="43654" y="29359"/>
                    <a:pt x="43654" y="30738"/>
                  </a:cubicBezTo>
                  <a:cubicBezTo>
                    <a:pt x="42259" y="30738"/>
                    <a:pt x="42259" y="30738"/>
                    <a:pt x="42259" y="30738"/>
                  </a:cubicBezTo>
                  <a:lnTo>
                    <a:pt x="40863" y="30738"/>
                  </a:lnTo>
                  <a:lnTo>
                    <a:pt x="39468" y="30738"/>
                  </a:lnTo>
                  <a:cubicBezTo>
                    <a:pt x="39468" y="29359"/>
                    <a:pt x="40863" y="29359"/>
                    <a:pt x="40863" y="29359"/>
                  </a:cubicBezTo>
                  <a:cubicBezTo>
                    <a:pt x="39468" y="29359"/>
                    <a:pt x="39468" y="29359"/>
                    <a:pt x="39468" y="29359"/>
                  </a:cubicBezTo>
                  <a:cubicBezTo>
                    <a:pt x="39468" y="29359"/>
                    <a:pt x="39468" y="29359"/>
                    <a:pt x="40863" y="29359"/>
                  </a:cubicBezTo>
                  <a:cubicBezTo>
                    <a:pt x="39468" y="29359"/>
                    <a:pt x="39468" y="29359"/>
                    <a:pt x="39468" y="27783"/>
                  </a:cubicBezTo>
                  <a:cubicBezTo>
                    <a:pt x="39468" y="27783"/>
                    <a:pt x="39468" y="29359"/>
                    <a:pt x="39468" y="27783"/>
                  </a:cubicBezTo>
                  <a:lnTo>
                    <a:pt x="40863" y="27783"/>
                  </a:lnTo>
                  <a:cubicBezTo>
                    <a:pt x="40863" y="29359"/>
                    <a:pt x="40863" y="29359"/>
                    <a:pt x="40863" y="29359"/>
                  </a:cubicBezTo>
                  <a:cubicBezTo>
                    <a:pt x="40863" y="27783"/>
                    <a:pt x="40863" y="27783"/>
                    <a:pt x="40863" y="27783"/>
                  </a:cubicBezTo>
                  <a:lnTo>
                    <a:pt x="42259" y="27783"/>
                  </a:lnTo>
                  <a:cubicBezTo>
                    <a:pt x="42259" y="27783"/>
                    <a:pt x="42259" y="27783"/>
                    <a:pt x="43654" y="27783"/>
                  </a:cubicBezTo>
                  <a:lnTo>
                    <a:pt x="45049" y="27783"/>
                  </a:lnTo>
                  <a:cubicBezTo>
                    <a:pt x="45049" y="29359"/>
                    <a:pt x="45049" y="29359"/>
                    <a:pt x="45049" y="29359"/>
                  </a:cubicBezTo>
                  <a:cubicBezTo>
                    <a:pt x="45049" y="29359"/>
                    <a:pt x="45049" y="29359"/>
                    <a:pt x="43654" y="29359"/>
                  </a:cubicBezTo>
                  <a:close/>
                  <a:moveTo>
                    <a:pt x="56411" y="68374"/>
                  </a:moveTo>
                  <a:lnTo>
                    <a:pt x="56411" y="68374"/>
                  </a:lnTo>
                  <a:close/>
                  <a:moveTo>
                    <a:pt x="76146" y="82167"/>
                  </a:moveTo>
                  <a:lnTo>
                    <a:pt x="76146" y="82167"/>
                  </a:lnTo>
                  <a:lnTo>
                    <a:pt x="76146" y="80788"/>
                  </a:lnTo>
                  <a:cubicBezTo>
                    <a:pt x="76146" y="80788"/>
                    <a:pt x="76146" y="80788"/>
                    <a:pt x="76146" y="79408"/>
                  </a:cubicBezTo>
                  <a:cubicBezTo>
                    <a:pt x="77541" y="79408"/>
                    <a:pt x="77541" y="79408"/>
                    <a:pt x="77541" y="79408"/>
                  </a:cubicBezTo>
                  <a:cubicBezTo>
                    <a:pt x="77541" y="78029"/>
                    <a:pt x="77541" y="78029"/>
                    <a:pt x="77541" y="78029"/>
                  </a:cubicBezTo>
                  <a:cubicBezTo>
                    <a:pt x="77541" y="78029"/>
                    <a:pt x="77541" y="78029"/>
                    <a:pt x="78936" y="78029"/>
                  </a:cubicBezTo>
                  <a:cubicBezTo>
                    <a:pt x="78936" y="78029"/>
                    <a:pt x="78936" y="78029"/>
                    <a:pt x="78936" y="76650"/>
                  </a:cubicBezTo>
                  <a:cubicBezTo>
                    <a:pt x="78936" y="76650"/>
                    <a:pt x="78936" y="76650"/>
                    <a:pt x="78936" y="78029"/>
                  </a:cubicBezTo>
                  <a:cubicBezTo>
                    <a:pt x="80332" y="78029"/>
                    <a:pt x="78936" y="78029"/>
                    <a:pt x="80332" y="78029"/>
                  </a:cubicBezTo>
                  <a:cubicBezTo>
                    <a:pt x="80332" y="78029"/>
                    <a:pt x="80332" y="78029"/>
                    <a:pt x="80332" y="79408"/>
                  </a:cubicBezTo>
                  <a:cubicBezTo>
                    <a:pt x="78936" y="79408"/>
                    <a:pt x="78936" y="79408"/>
                    <a:pt x="78936" y="79408"/>
                  </a:cubicBezTo>
                  <a:lnTo>
                    <a:pt x="78936" y="80788"/>
                  </a:lnTo>
                  <a:cubicBezTo>
                    <a:pt x="78936" y="80788"/>
                    <a:pt x="78936" y="82167"/>
                    <a:pt x="78936" y="83546"/>
                  </a:cubicBezTo>
                  <a:cubicBezTo>
                    <a:pt x="78936" y="83546"/>
                    <a:pt x="77541" y="83546"/>
                    <a:pt x="77541" y="84926"/>
                  </a:cubicBezTo>
                  <a:cubicBezTo>
                    <a:pt x="76146" y="84926"/>
                    <a:pt x="76146" y="84926"/>
                    <a:pt x="76146" y="83546"/>
                  </a:cubicBezTo>
                  <a:cubicBezTo>
                    <a:pt x="76146" y="83546"/>
                    <a:pt x="76146" y="83546"/>
                    <a:pt x="76146" y="82167"/>
                  </a:cubicBezTo>
                  <a:close/>
                  <a:moveTo>
                    <a:pt x="70365" y="50049"/>
                  </a:moveTo>
                  <a:lnTo>
                    <a:pt x="70365" y="50049"/>
                  </a:lnTo>
                  <a:close/>
                  <a:moveTo>
                    <a:pt x="66179" y="50049"/>
                  </a:moveTo>
                  <a:lnTo>
                    <a:pt x="66179" y="50049"/>
                  </a:lnTo>
                  <a:cubicBezTo>
                    <a:pt x="64784" y="50049"/>
                    <a:pt x="64784" y="50049"/>
                    <a:pt x="64784" y="50049"/>
                  </a:cubicBezTo>
                  <a:cubicBezTo>
                    <a:pt x="66179" y="50049"/>
                    <a:pt x="66179" y="50049"/>
                    <a:pt x="66179" y="50049"/>
                  </a:cubicBezTo>
                  <a:close/>
                  <a:moveTo>
                    <a:pt x="60598" y="48669"/>
                  </a:moveTo>
                  <a:lnTo>
                    <a:pt x="60598" y="48669"/>
                  </a:lnTo>
                  <a:lnTo>
                    <a:pt x="60598" y="50049"/>
                  </a:lnTo>
                  <a:cubicBezTo>
                    <a:pt x="60598" y="48669"/>
                    <a:pt x="59202" y="48669"/>
                    <a:pt x="59202" y="48669"/>
                  </a:cubicBezTo>
                  <a:lnTo>
                    <a:pt x="60598" y="48669"/>
                  </a:lnTo>
                  <a:close/>
                  <a:moveTo>
                    <a:pt x="57807" y="47290"/>
                  </a:moveTo>
                  <a:lnTo>
                    <a:pt x="57807" y="47290"/>
                  </a:lnTo>
                  <a:cubicBezTo>
                    <a:pt x="56411" y="47290"/>
                    <a:pt x="56411" y="48669"/>
                    <a:pt x="56411" y="48669"/>
                  </a:cubicBezTo>
                  <a:cubicBezTo>
                    <a:pt x="56411" y="47290"/>
                    <a:pt x="56411" y="47290"/>
                    <a:pt x="56411" y="47290"/>
                  </a:cubicBezTo>
                  <a:cubicBezTo>
                    <a:pt x="56411" y="47290"/>
                    <a:pt x="56411" y="47290"/>
                    <a:pt x="57807" y="47290"/>
                  </a:cubicBezTo>
                  <a:close/>
                  <a:moveTo>
                    <a:pt x="57807" y="45911"/>
                  </a:moveTo>
                  <a:lnTo>
                    <a:pt x="57807" y="45911"/>
                  </a:lnTo>
                  <a:cubicBezTo>
                    <a:pt x="56411" y="45911"/>
                    <a:pt x="56411" y="45911"/>
                    <a:pt x="56411" y="45911"/>
                  </a:cubicBezTo>
                  <a:lnTo>
                    <a:pt x="57807" y="45911"/>
                  </a:lnTo>
                  <a:close/>
                  <a:moveTo>
                    <a:pt x="40863" y="20886"/>
                  </a:moveTo>
                  <a:lnTo>
                    <a:pt x="40863" y="20886"/>
                  </a:lnTo>
                  <a:lnTo>
                    <a:pt x="39468" y="20886"/>
                  </a:lnTo>
                  <a:cubicBezTo>
                    <a:pt x="39468" y="20886"/>
                    <a:pt x="39468" y="20886"/>
                    <a:pt x="39468" y="19507"/>
                  </a:cubicBezTo>
                  <a:cubicBezTo>
                    <a:pt x="39468" y="19507"/>
                    <a:pt x="39468" y="19507"/>
                    <a:pt x="40863" y="19507"/>
                  </a:cubicBezTo>
                  <a:cubicBezTo>
                    <a:pt x="40863" y="19507"/>
                    <a:pt x="39468" y="19507"/>
                    <a:pt x="39468" y="20886"/>
                  </a:cubicBezTo>
                  <a:cubicBezTo>
                    <a:pt x="40863" y="20886"/>
                    <a:pt x="40863" y="20886"/>
                    <a:pt x="40863" y="20886"/>
                  </a:cubicBezTo>
                  <a:close/>
                  <a:moveTo>
                    <a:pt x="39468" y="19507"/>
                  </a:moveTo>
                  <a:lnTo>
                    <a:pt x="39468" y="19507"/>
                  </a:lnTo>
                  <a:close/>
                  <a:moveTo>
                    <a:pt x="38073" y="19507"/>
                  </a:moveTo>
                  <a:lnTo>
                    <a:pt x="38073" y="19507"/>
                  </a:lnTo>
                  <a:lnTo>
                    <a:pt x="39468" y="19507"/>
                  </a:lnTo>
                  <a:lnTo>
                    <a:pt x="38073" y="19507"/>
                  </a:lnTo>
                  <a:close/>
                  <a:moveTo>
                    <a:pt x="39468" y="18128"/>
                  </a:moveTo>
                  <a:lnTo>
                    <a:pt x="39468" y="18128"/>
                  </a:lnTo>
                  <a:lnTo>
                    <a:pt x="39468" y="16748"/>
                  </a:lnTo>
                  <a:lnTo>
                    <a:pt x="39468" y="18128"/>
                  </a:lnTo>
                  <a:close/>
                  <a:moveTo>
                    <a:pt x="39468" y="18128"/>
                  </a:moveTo>
                  <a:lnTo>
                    <a:pt x="39468" y="18128"/>
                  </a:lnTo>
                  <a:close/>
                  <a:moveTo>
                    <a:pt x="39468" y="18128"/>
                  </a:moveTo>
                  <a:lnTo>
                    <a:pt x="39468" y="18128"/>
                  </a:lnTo>
                  <a:close/>
                  <a:moveTo>
                    <a:pt x="39468" y="18128"/>
                  </a:moveTo>
                  <a:lnTo>
                    <a:pt x="39468" y="18128"/>
                  </a:lnTo>
                  <a:close/>
                  <a:moveTo>
                    <a:pt x="39468" y="22266"/>
                  </a:moveTo>
                  <a:lnTo>
                    <a:pt x="39468" y="22266"/>
                  </a:lnTo>
                  <a:close/>
                  <a:moveTo>
                    <a:pt x="30897" y="34876"/>
                  </a:moveTo>
                  <a:lnTo>
                    <a:pt x="30897" y="34876"/>
                  </a:lnTo>
                  <a:close/>
                  <a:moveTo>
                    <a:pt x="26710" y="47290"/>
                  </a:moveTo>
                  <a:lnTo>
                    <a:pt x="26710" y="47290"/>
                  </a:lnTo>
                  <a:cubicBezTo>
                    <a:pt x="26710" y="45911"/>
                    <a:pt x="26710" y="45911"/>
                    <a:pt x="26710" y="45911"/>
                  </a:cubicBezTo>
                  <a:lnTo>
                    <a:pt x="26710" y="47290"/>
                  </a:lnTo>
                  <a:lnTo>
                    <a:pt x="26710" y="45911"/>
                  </a:lnTo>
                  <a:cubicBezTo>
                    <a:pt x="25315" y="45911"/>
                    <a:pt x="25315" y="45911"/>
                    <a:pt x="25315" y="45911"/>
                  </a:cubicBezTo>
                  <a:lnTo>
                    <a:pt x="23920" y="45911"/>
                  </a:lnTo>
                  <a:lnTo>
                    <a:pt x="25315" y="45911"/>
                  </a:lnTo>
                  <a:cubicBezTo>
                    <a:pt x="25315" y="44532"/>
                    <a:pt x="25315" y="44532"/>
                    <a:pt x="25315" y="44532"/>
                  </a:cubicBezTo>
                  <a:cubicBezTo>
                    <a:pt x="25315" y="44532"/>
                    <a:pt x="25315" y="44532"/>
                    <a:pt x="25315" y="43152"/>
                  </a:cubicBezTo>
                  <a:lnTo>
                    <a:pt x="26710" y="43152"/>
                  </a:lnTo>
                  <a:cubicBezTo>
                    <a:pt x="26710" y="44532"/>
                    <a:pt x="25315" y="44532"/>
                    <a:pt x="25315" y="44532"/>
                  </a:cubicBezTo>
                  <a:cubicBezTo>
                    <a:pt x="25315" y="44532"/>
                    <a:pt x="25315" y="44532"/>
                    <a:pt x="26710" y="44532"/>
                  </a:cubicBezTo>
                  <a:cubicBezTo>
                    <a:pt x="26710" y="44532"/>
                    <a:pt x="26710" y="45911"/>
                    <a:pt x="26710" y="44532"/>
                  </a:cubicBezTo>
                  <a:cubicBezTo>
                    <a:pt x="26710" y="44532"/>
                    <a:pt x="26710" y="44532"/>
                    <a:pt x="28106" y="44532"/>
                  </a:cubicBezTo>
                  <a:cubicBezTo>
                    <a:pt x="26710" y="45911"/>
                    <a:pt x="26710" y="45911"/>
                    <a:pt x="26710" y="45911"/>
                  </a:cubicBezTo>
                  <a:lnTo>
                    <a:pt x="28106" y="45911"/>
                  </a:lnTo>
                  <a:cubicBezTo>
                    <a:pt x="28106" y="45911"/>
                    <a:pt x="28106" y="45911"/>
                    <a:pt x="26710" y="45911"/>
                  </a:cubicBezTo>
                  <a:cubicBezTo>
                    <a:pt x="28106" y="45911"/>
                    <a:pt x="28106" y="45911"/>
                    <a:pt x="28106" y="45911"/>
                  </a:cubicBezTo>
                  <a:lnTo>
                    <a:pt x="28106" y="47290"/>
                  </a:lnTo>
                  <a:cubicBezTo>
                    <a:pt x="28106" y="47290"/>
                    <a:pt x="28106" y="47290"/>
                    <a:pt x="26710" y="47290"/>
                  </a:cubicBezTo>
                  <a:close/>
                  <a:moveTo>
                    <a:pt x="26710" y="78029"/>
                  </a:moveTo>
                  <a:lnTo>
                    <a:pt x="26710" y="78029"/>
                  </a:lnTo>
                  <a:lnTo>
                    <a:pt x="26710" y="76650"/>
                  </a:lnTo>
                  <a:lnTo>
                    <a:pt x="26710" y="78029"/>
                  </a:lnTo>
                  <a:close/>
                  <a:moveTo>
                    <a:pt x="26710" y="25024"/>
                  </a:moveTo>
                  <a:lnTo>
                    <a:pt x="26710" y="25024"/>
                  </a:lnTo>
                  <a:cubicBezTo>
                    <a:pt x="26710" y="26403"/>
                    <a:pt x="26710" y="26403"/>
                    <a:pt x="26710" y="26403"/>
                  </a:cubicBezTo>
                  <a:cubicBezTo>
                    <a:pt x="26710" y="26403"/>
                    <a:pt x="26710" y="26403"/>
                    <a:pt x="26710" y="25024"/>
                  </a:cubicBezTo>
                  <a:close/>
                  <a:moveTo>
                    <a:pt x="22524" y="47290"/>
                  </a:moveTo>
                  <a:lnTo>
                    <a:pt x="22524" y="47290"/>
                  </a:lnTo>
                  <a:lnTo>
                    <a:pt x="23920" y="47290"/>
                  </a:lnTo>
                  <a:cubicBezTo>
                    <a:pt x="23920" y="47290"/>
                    <a:pt x="23920" y="47290"/>
                    <a:pt x="22524" y="47290"/>
                  </a:cubicBezTo>
                  <a:close/>
                  <a:moveTo>
                    <a:pt x="19734" y="64039"/>
                  </a:moveTo>
                  <a:lnTo>
                    <a:pt x="19734" y="64039"/>
                  </a:lnTo>
                  <a:lnTo>
                    <a:pt x="21129" y="64039"/>
                  </a:lnTo>
                  <a:cubicBezTo>
                    <a:pt x="21129" y="64039"/>
                    <a:pt x="21129" y="64039"/>
                    <a:pt x="19734" y="64039"/>
                  </a:cubicBezTo>
                  <a:close/>
                  <a:moveTo>
                    <a:pt x="19734" y="71133"/>
                  </a:moveTo>
                  <a:lnTo>
                    <a:pt x="19734" y="71133"/>
                  </a:lnTo>
                  <a:lnTo>
                    <a:pt x="21129" y="71133"/>
                  </a:lnTo>
                  <a:cubicBezTo>
                    <a:pt x="19734" y="71133"/>
                    <a:pt x="21129" y="71133"/>
                    <a:pt x="19734" y="71133"/>
                  </a:cubicBezTo>
                  <a:close/>
                  <a:moveTo>
                    <a:pt x="18338" y="64039"/>
                  </a:moveTo>
                  <a:lnTo>
                    <a:pt x="18338" y="64039"/>
                  </a:lnTo>
                  <a:cubicBezTo>
                    <a:pt x="18338" y="64039"/>
                    <a:pt x="18338" y="64039"/>
                    <a:pt x="16943" y="64039"/>
                  </a:cubicBezTo>
                  <a:cubicBezTo>
                    <a:pt x="16943" y="64039"/>
                    <a:pt x="16943" y="64039"/>
                    <a:pt x="15548" y="64039"/>
                  </a:cubicBezTo>
                  <a:cubicBezTo>
                    <a:pt x="16943" y="64039"/>
                    <a:pt x="16943" y="64039"/>
                    <a:pt x="16943" y="64039"/>
                  </a:cubicBezTo>
                  <a:lnTo>
                    <a:pt x="18338" y="64039"/>
                  </a:lnTo>
                  <a:lnTo>
                    <a:pt x="19734" y="64039"/>
                  </a:lnTo>
                  <a:cubicBezTo>
                    <a:pt x="18338" y="64039"/>
                    <a:pt x="18338" y="64039"/>
                    <a:pt x="18338" y="64039"/>
                  </a:cubicBezTo>
                  <a:close/>
                  <a:moveTo>
                    <a:pt x="15548" y="54384"/>
                  </a:moveTo>
                  <a:lnTo>
                    <a:pt x="15548" y="54384"/>
                  </a:lnTo>
                  <a:close/>
                  <a:moveTo>
                    <a:pt x="15548" y="54384"/>
                  </a:moveTo>
                  <a:lnTo>
                    <a:pt x="15548" y="54384"/>
                  </a:lnTo>
                  <a:close/>
                  <a:moveTo>
                    <a:pt x="15548" y="54384"/>
                  </a:moveTo>
                  <a:lnTo>
                    <a:pt x="15548" y="54384"/>
                  </a:lnTo>
                  <a:close/>
                  <a:moveTo>
                    <a:pt x="14152" y="64039"/>
                  </a:moveTo>
                  <a:lnTo>
                    <a:pt x="14152" y="64039"/>
                  </a:lnTo>
                  <a:cubicBezTo>
                    <a:pt x="14152" y="64039"/>
                    <a:pt x="14152" y="64039"/>
                    <a:pt x="15548" y="64039"/>
                  </a:cubicBezTo>
                  <a:cubicBezTo>
                    <a:pt x="14152" y="64039"/>
                    <a:pt x="14152" y="64039"/>
                    <a:pt x="14152" y="64039"/>
                  </a:cubicBezTo>
                  <a:close/>
                  <a:moveTo>
                    <a:pt x="95880" y="65418"/>
                  </a:moveTo>
                  <a:lnTo>
                    <a:pt x="95880" y="65418"/>
                  </a:lnTo>
                  <a:lnTo>
                    <a:pt x="97275" y="65418"/>
                  </a:lnTo>
                  <a:lnTo>
                    <a:pt x="97275" y="66798"/>
                  </a:lnTo>
                  <a:cubicBezTo>
                    <a:pt x="97275" y="66798"/>
                    <a:pt x="97275" y="66798"/>
                    <a:pt x="95880" y="66798"/>
                  </a:cubicBezTo>
                  <a:lnTo>
                    <a:pt x="95880" y="65418"/>
                  </a:lnTo>
                  <a:close/>
                  <a:moveTo>
                    <a:pt x="57807" y="34876"/>
                  </a:moveTo>
                  <a:lnTo>
                    <a:pt x="57807" y="34876"/>
                  </a:lnTo>
                  <a:cubicBezTo>
                    <a:pt x="57807" y="34876"/>
                    <a:pt x="57807" y="34876"/>
                    <a:pt x="57807" y="36256"/>
                  </a:cubicBezTo>
                  <a:cubicBezTo>
                    <a:pt x="57807" y="36256"/>
                    <a:pt x="57807" y="36256"/>
                    <a:pt x="56411" y="36256"/>
                  </a:cubicBezTo>
                  <a:cubicBezTo>
                    <a:pt x="56411" y="36256"/>
                    <a:pt x="56411" y="36256"/>
                    <a:pt x="56411" y="34876"/>
                  </a:cubicBezTo>
                  <a:lnTo>
                    <a:pt x="57807" y="34876"/>
                  </a:lnTo>
                  <a:close/>
                  <a:moveTo>
                    <a:pt x="59202" y="36256"/>
                  </a:moveTo>
                  <a:lnTo>
                    <a:pt x="59202" y="36256"/>
                  </a:lnTo>
                  <a:cubicBezTo>
                    <a:pt x="59202" y="37635"/>
                    <a:pt x="59202" y="36256"/>
                    <a:pt x="59202" y="37635"/>
                  </a:cubicBezTo>
                  <a:lnTo>
                    <a:pt x="57807" y="37635"/>
                  </a:lnTo>
                  <a:cubicBezTo>
                    <a:pt x="57807" y="36256"/>
                    <a:pt x="57807" y="36256"/>
                    <a:pt x="59202" y="36256"/>
                  </a:cubicBezTo>
                  <a:close/>
                  <a:moveTo>
                    <a:pt x="18338" y="50049"/>
                  </a:moveTo>
                  <a:lnTo>
                    <a:pt x="18338" y="50049"/>
                  </a:lnTo>
                  <a:close/>
                  <a:moveTo>
                    <a:pt x="18338" y="50049"/>
                  </a:moveTo>
                  <a:lnTo>
                    <a:pt x="18338" y="50049"/>
                  </a:lnTo>
                  <a:close/>
                  <a:moveTo>
                    <a:pt x="15548" y="53004"/>
                  </a:moveTo>
                  <a:lnTo>
                    <a:pt x="15548" y="53004"/>
                  </a:lnTo>
                  <a:close/>
                  <a:moveTo>
                    <a:pt x="15548" y="54384"/>
                  </a:moveTo>
                  <a:lnTo>
                    <a:pt x="15548" y="54384"/>
                  </a:lnTo>
                  <a:cubicBezTo>
                    <a:pt x="15548" y="53004"/>
                    <a:pt x="15548" y="53004"/>
                    <a:pt x="15548" y="53004"/>
                  </a:cubicBezTo>
                  <a:cubicBezTo>
                    <a:pt x="15548" y="53004"/>
                    <a:pt x="15548" y="53004"/>
                    <a:pt x="15548" y="54384"/>
                  </a:cubicBezTo>
                  <a:close/>
                  <a:moveTo>
                    <a:pt x="15548" y="53004"/>
                  </a:moveTo>
                  <a:lnTo>
                    <a:pt x="15548" y="53004"/>
                  </a:lnTo>
                  <a:close/>
                  <a:moveTo>
                    <a:pt x="15548" y="53004"/>
                  </a:moveTo>
                  <a:lnTo>
                    <a:pt x="15548" y="530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45713" tIns="22850" rIns="45713" bIns="22850" anchor="ctr"/>
            <a:lstStyle/>
            <a:p>
              <a:endParaRPr lang="pt-BR"/>
            </a:p>
          </p:txBody>
        </p:sp>
        <p:sp>
          <p:nvSpPr>
            <p:cNvPr id="158" name="Shape 4872"/>
            <p:cNvSpPr>
              <a:spLocks/>
            </p:cNvSpPr>
            <p:nvPr/>
          </p:nvSpPr>
          <p:spPr bwMode="auto">
            <a:xfrm>
              <a:off x="168012" y="5822677"/>
              <a:ext cx="183600" cy="255600"/>
            </a:xfrm>
            <a:custGeom>
              <a:avLst/>
              <a:gdLst>
                <a:gd name="T0" fmla="*/ 60000 w 120000"/>
                <a:gd name="T1" fmla="*/ 119802 h 120000"/>
                <a:gd name="T2" fmla="*/ 60000 w 120000"/>
                <a:gd name="T3" fmla="*/ 119802 h 120000"/>
                <a:gd name="T4" fmla="*/ 0 w 120000"/>
                <a:gd name="T5" fmla="*/ 44532 h 120000"/>
                <a:gd name="T6" fmla="*/ 60000 w 120000"/>
                <a:gd name="T7" fmla="*/ 0 h 120000"/>
                <a:gd name="T8" fmla="*/ 119735 w 120000"/>
                <a:gd name="T9" fmla="*/ 44532 h 120000"/>
                <a:gd name="T10" fmla="*/ 60000 w 120000"/>
                <a:gd name="T11" fmla="*/ 119802 h 120000"/>
                <a:gd name="T12" fmla="*/ 60000 w 120000"/>
                <a:gd name="T13" fmla="*/ 15369 h 120000"/>
                <a:gd name="T14" fmla="*/ 60000 w 120000"/>
                <a:gd name="T15" fmla="*/ 15369 h 120000"/>
                <a:gd name="T16" fmla="*/ 18766 w 120000"/>
                <a:gd name="T17" fmla="*/ 44532 h 120000"/>
                <a:gd name="T18" fmla="*/ 60000 w 120000"/>
                <a:gd name="T19" fmla="*/ 75270 h 120000"/>
                <a:gd name="T20" fmla="*/ 99118 w 120000"/>
                <a:gd name="T21" fmla="*/ 44532 h 120000"/>
                <a:gd name="T22" fmla="*/ 60000 w 120000"/>
                <a:gd name="T23" fmla="*/ 15369 h 120000"/>
                <a:gd name="T24" fmla="*/ 60000 w 120000"/>
                <a:gd name="T25" fmla="*/ 59901 h 120000"/>
                <a:gd name="T26" fmla="*/ 60000 w 120000"/>
                <a:gd name="T27" fmla="*/ 59901 h 120000"/>
                <a:gd name="T28" fmla="*/ 39383 w 120000"/>
                <a:gd name="T29" fmla="*/ 44532 h 120000"/>
                <a:gd name="T30" fmla="*/ 60000 w 120000"/>
                <a:gd name="T31" fmla="*/ 30738 h 120000"/>
                <a:gd name="T32" fmla="*/ 78502 w 120000"/>
                <a:gd name="T33" fmla="*/ 44532 h 120000"/>
                <a:gd name="T34" fmla="*/ 60000 w 120000"/>
                <a:gd name="T35" fmla="*/ 59901 h 120000"/>
                <a:gd name="T36" fmla="*/ 0 w 120000"/>
                <a:gd name="T37" fmla="*/ 0 h 120000"/>
                <a:gd name="T38" fmla="*/ 120000 w 120000"/>
                <a:gd name="T39" fmla="*/ 120000 h 1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20000" h="120000" extrusionOk="0">
                  <a:moveTo>
                    <a:pt x="60000" y="119802"/>
                  </a:moveTo>
                  <a:lnTo>
                    <a:pt x="60000" y="119802"/>
                  </a:lnTo>
                  <a:cubicBezTo>
                    <a:pt x="60000" y="119802"/>
                    <a:pt x="0" y="69753"/>
                    <a:pt x="0" y="44532"/>
                  </a:cubicBezTo>
                  <a:cubicBezTo>
                    <a:pt x="0" y="20886"/>
                    <a:pt x="26167" y="0"/>
                    <a:pt x="60000" y="0"/>
                  </a:cubicBezTo>
                  <a:cubicBezTo>
                    <a:pt x="91718" y="0"/>
                    <a:pt x="119735" y="20886"/>
                    <a:pt x="119735" y="44532"/>
                  </a:cubicBezTo>
                  <a:cubicBezTo>
                    <a:pt x="119735" y="69753"/>
                    <a:pt x="60000" y="119802"/>
                    <a:pt x="60000" y="119802"/>
                  </a:cubicBezTo>
                  <a:close/>
                  <a:moveTo>
                    <a:pt x="60000" y="15369"/>
                  </a:moveTo>
                  <a:lnTo>
                    <a:pt x="60000" y="15369"/>
                  </a:lnTo>
                  <a:cubicBezTo>
                    <a:pt x="37533" y="15369"/>
                    <a:pt x="18766" y="29359"/>
                    <a:pt x="18766" y="44532"/>
                  </a:cubicBezTo>
                  <a:cubicBezTo>
                    <a:pt x="18766" y="61280"/>
                    <a:pt x="37533" y="75270"/>
                    <a:pt x="60000" y="75270"/>
                  </a:cubicBezTo>
                  <a:cubicBezTo>
                    <a:pt x="80352" y="75270"/>
                    <a:pt x="99118" y="61280"/>
                    <a:pt x="99118" y="44532"/>
                  </a:cubicBezTo>
                  <a:cubicBezTo>
                    <a:pt x="99118" y="29359"/>
                    <a:pt x="80352" y="15369"/>
                    <a:pt x="60000" y="15369"/>
                  </a:cubicBezTo>
                  <a:close/>
                  <a:moveTo>
                    <a:pt x="60000" y="59901"/>
                  </a:moveTo>
                  <a:lnTo>
                    <a:pt x="60000" y="59901"/>
                  </a:lnTo>
                  <a:cubicBezTo>
                    <a:pt x="48634" y="59901"/>
                    <a:pt x="39383" y="53004"/>
                    <a:pt x="39383" y="44532"/>
                  </a:cubicBezTo>
                  <a:cubicBezTo>
                    <a:pt x="39383" y="36256"/>
                    <a:pt x="48634" y="30738"/>
                    <a:pt x="60000" y="30738"/>
                  </a:cubicBezTo>
                  <a:cubicBezTo>
                    <a:pt x="71101" y="30738"/>
                    <a:pt x="78502" y="36256"/>
                    <a:pt x="78502" y="44532"/>
                  </a:cubicBezTo>
                  <a:cubicBezTo>
                    <a:pt x="78502" y="53004"/>
                    <a:pt x="71101" y="59901"/>
                    <a:pt x="60000" y="599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45713" tIns="22850" rIns="45713" bIns="22850" anchor="ctr"/>
            <a:lstStyle/>
            <a:p>
              <a:endParaRPr lang="pt-BR"/>
            </a:p>
          </p:txBody>
        </p:sp>
      </p:grpSp>
      <p:grpSp>
        <p:nvGrpSpPr>
          <p:cNvPr id="12" name="Grupo 11"/>
          <p:cNvGrpSpPr/>
          <p:nvPr/>
        </p:nvGrpSpPr>
        <p:grpSpPr>
          <a:xfrm>
            <a:off x="2754950" y="3937000"/>
            <a:ext cx="1405865" cy="540000"/>
            <a:chOff x="2754950" y="3937000"/>
            <a:chExt cx="1405865" cy="540000"/>
          </a:xfrm>
        </p:grpSpPr>
        <p:sp>
          <p:nvSpPr>
            <p:cNvPr id="10" name="Retângulo 9"/>
            <p:cNvSpPr/>
            <p:nvPr/>
          </p:nvSpPr>
          <p:spPr>
            <a:xfrm>
              <a:off x="2754950" y="3937000"/>
              <a:ext cx="180000" cy="540000"/>
            </a:xfrm>
            <a:prstGeom prst="rect">
              <a:avLst/>
            </a:prstGeom>
            <a:solidFill>
              <a:srgbClr val="F49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9" name="CaixaDeTexto 118">
              <a:extLst>
                <a:ext uri="{FF2B5EF4-FFF2-40B4-BE49-F238E27FC236}">
                  <a16:creationId xmlns="" xmlns:a16="http://schemas.microsoft.com/office/drawing/2014/main" id="{583DE834-C492-13FE-7D82-A49C0B16CE32}"/>
                </a:ext>
              </a:extLst>
            </p:cNvPr>
            <p:cNvSpPr txBox="1"/>
            <p:nvPr/>
          </p:nvSpPr>
          <p:spPr>
            <a:xfrm>
              <a:off x="2949341" y="4165600"/>
              <a:ext cx="12114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b="1" dirty="0" smtClean="0"/>
                <a:t>ARQUITECTURA</a:t>
              </a:r>
              <a:endParaRPr lang="pt-BR" sz="1200" b="1" dirty="0"/>
            </a:p>
          </p:txBody>
        </p:sp>
        <p:sp>
          <p:nvSpPr>
            <p:cNvPr id="120" name="CaixaDeTexto 119">
              <a:extLst>
                <a:ext uri="{FF2B5EF4-FFF2-40B4-BE49-F238E27FC236}">
                  <a16:creationId xmlns="" xmlns:a16="http://schemas.microsoft.com/office/drawing/2014/main" id="{1DDB7AED-6E23-9DF7-349B-4E1A4B41C0A5}"/>
                </a:ext>
              </a:extLst>
            </p:cNvPr>
            <p:cNvSpPr txBox="1"/>
            <p:nvPr/>
          </p:nvSpPr>
          <p:spPr>
            <a:xfrm>
              <a:off x="2934951" y="3938985"/>
              <a:ext cx="12114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dirty="0" smtClean="0"/>
                <a:t>2 0 1 5 – 2 0 2 3</a:t>
              </a:r>
              <a:endParaRPr lang="pt-PT" sz="1200" dirty="0"/>
            </a:p>
          </p:txBody>
        </p:sp>
      </p:grpSp>
      <p:sp>
        <p:nvSpPr>
          <p:cNvPr id="121" name="object 26">
            <a:extLst>
              <a:ext uri="{FF2B5EF4-FFF2-40B4-BE49-F238E27FC236}">
                <a16:creationId xmlns="" xmlns:a16="http://schemas.microsoft.com/office/drawing/2014/main" id="{61704B10-5BBE-A61D-BDF6-8D7024BCE14B}"/>
              </a:ext>
            </a:extLst>
          </p:cNvPr>
          <p:cNvSpPr txBox="1"/>
          <p:nvPr/>
        </p:nvSpPr>
        <p:spPr>
          <a:xfrm>
            <a:off x="3805564" y="995078"/>
            <a:ext cx="3384191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PT" sz="1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DIRECTORA DE ARTE</a:t>
            </a:r>
            <a:endParaRPr lang="pt-P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9" t="18245" r="27622" b="22837"/>
          <a:stretch/>
        </p:blipFill>
        <p:spPr>
          <a:xfrm>
            <a:off x="424828" y="-25400"/>
            <a:ext cx="2160000" cy="2840648"/>
          </a:xfrm>
          <a:prstGeom prst="flowChartOffpageConnector">
            <a:avLst/>
          </a:prstGeom>
          <a:ln>
            <a:noFill/>
          </a:ln>
        </p:spPr>
      </p:pic>
      <p:grpSp>
        <p:nvGrpSpPr>
          <p:cNvPr id="122" name="Grupo 121"/>
          <p:cNvGrpSpPr/>
          <p:nvPr/>
        </p:nvGrpSpPr>
        <p:grpSpPr>
          <a:xfrm>
            <a:off x="2754950" y="5080000"/>
            <a:ext cx="1519671" cy="540000"/>
            <a:chOff x="2754950" y="3937000"/>
            <a:chExt cx="1519671" cy="540000"/>
          </a:xfrm>
        </p:grpSpPr>
        <p:sp>
          <p:nvSpPr>
            <p:cNvPr id="123" name="Retângulo 122"/>
            <p:cNvSpPr/>
            <p:nvPr/>
          </p:nvSpPr>
          <p:spPr>
            <a:xfrm>
              <a:off x="2754950" y="3937000"/>
              <a:ext cx="180000" cy="540000"/>
            </a:xfrm>
            <a:prstGeom prst="rect">
              <a:avLst/>
            </a:prstGeom>
            <a:solidFill>
              <a:srgbClr val="F49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4" name="CaixaDeTexto 123">
              <a:extLst>
                <a:ext uri="{FF2B5EF4-FFF2-40B4-BE49-F238E27FC236}">
                  <a16:creationId xmlns="" xmlns:a16="http://schemas.microsoft.com/office/drawing/2014/main" id="{583DE834-C492-13FE-7D82-A49C0B16CE32}"/>
                </a:ext>
              </a:extLst>
            </p:cNvPr>
            <p:cNvSpPr txBox="1"/>
            <p:nvPr/>
          </p:nvSpPr>
          <p:spPr>
            <a:xfrm>
              <a:off x="2949340" y="4165600"/>
              <a:ext cx="13252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b="1" dirty="0" smtClean="0"/>
                <a:t>DES. PROJECTISTA</a:t>
              </a:r>
              <a:endParaRPr lang="pt-BR" sz="1200" b="1" dirty="0"/>
            </a:p>
          </p:txBody>
        </p:sp>
        <p:sp>
          <p:nvSpPr>
            <p:cNvPr id="125" name="CaixaDeTexto 124">
              <a:extLst>
                <a:ext uri="{FF2B5EF4-FFF2-40B4-BE49-F238E27FC236}">
                  <a16:creationId xmlns="" xmlns:a16="http://schemas.microsoft.com/office/drawing/2014/main" id="{1DDB7AED-6E23-9DF7-349B-4E1A4B41C0A5}"/>
                </a:ext>
              </a:extLst>
            </p:cNvPr>
            <p:cNvSpPr txBox="1"/>
            <p:nvPr/>
          </p:nvSpPr>
          <p:spPr>
            <a:xfrm>
              <a:off x="2934951" y="3938985"/>
              <a:ext cx="12114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dirty="0" smtClean="0"/>
                <a:t>2 0 1 5 – 2 0 2 3</a:t>
              </a:r>
              <a:endParaRPr lang="pt-PT" sz="1200" dirty="0"/>
            </a:p>
          </p:txBody>
        </p:sp>
      </p:grpSp>
      <p:grpSp>
        <p:nvGrpSpPr>
          <p:cNvPr id="176" name="Grupo 175"/>
          <p:cNvGrpSpPr/>
          <p:nvPr/>
        </p:nvGrpSpPr>
        <p:grpSpPr>
          <a:xfrm>
            <a:off x="2754950" y="6802734"/>
            <a:ext cx="1519671" cy="540000"/>
            <a:chOff x="2754950" y="3937000"/>
            <a:chExt cx="1519671" cy="540000"/>
          </a:xfrm>
        </p:grpSpPr>
        <p:sp>
          <p:nvSpPr>
            <p:cNvPr id="177" name="Retângulo 176"/>
            <p:cNvSpPr/>
            <p:nvPr/>
          </p:nvSpPr>
          <p:spPr>
            <a:xfrm>
              <a:off x="2754950" y="3937000"/>
              <a:ext cx="180000" cy="540000"/>
            </a:xfrm>
            <a:prstGeom prst="rect">
              <a:avLst/>
            </a:prstGeom>
            <a:solidFill>
              <a:srgbClr val="F49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8" name="CaixaDeTexto 177">
              <a:extLst>
                <a:ext uri="{FF2B5EF4-FFF2-40B4-BE49-F238E27FC236}">
                  <a16:creationId xmlns="" xmlns:a16="http://schemas.microsoft.com/office/drawing/2014/main" id="{583DE834-C492-13FE-7D82-A49C0B16CE32}"/>
                </a:ext>
              </a:extLst>
            </p:cNvPr>
            <p:cNvSpPr txBox="1"/>
            <p:nvPr/>
          </p:nvSpPr>
          <p:spPr>
            <a:xfrm>
              <a:off x="2949340" y="4165600"/>
              <a:ext cx="13252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b="1" dirty="0" smtClean="0"/>
                <a:t>DESIGN WEB</a:t>
              </a:r>
              <a:endParaRPr lang="pt-BR" sz="1200" b="1" dirty="0"/>
            </a:p>
          </p:txBody>
        </p:sp>
        <p:sp>
          <p:nvSpPr>
            <p:cNvPr id="179" name="CaixaDeTexto 178">
              <a:extLst>
                <a:ext uri="{FF2B5EF4-FFF2-40B4-BE49-F238E27FC236}">
                  <a16:creationId xmlns="" xmlns:a16="http://schemas.microsoft.com/office/drawing/2014/main" id="{1DDB7AED-6E23-9DF7-349B-4E1A4B41C0A5}"/>
                </a:ext>
              </a:extLst>
            </p:cNvPr>
            <p:cNvSpPr txBox="1"/>
            <p:nvPr/>
          </p:nvSpPr>
          <p:spPr>
            <a:xfrm>
              <a:off x="2934951" y="3938985"/>
              <a:ext cx="12114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dirty="0" smtClean="0"/>
                <a:t>2 0 1 5 – 2 0 2 3</a:t>
              </a:r>
              <a:endParaRPr lang="pt-PT" sz="1200" dirty="0"/>
            </a:p>
          </p:txBody>
        </p:sp>
      </p:grpSp>
      <p:grpSp>
        <p:nvGrpSpPr>
          <p:cNvPr id="186" name="Agrupar 47">
            <a:extLst>
              <a:ext uri="{FF2B5EF4-FFF2-40B4-BE49-F238E27FC236}">
                <a16:creationId xmlns="" xmlns:a16="http://schemas.microsoft.com/office/drawing/2014/main" id="{DECF1914-EA29-41C4-B4E5-CB58A2A6C7E3}"/>
              </a:ext>
            </a:extLst>
          </p:cNvPr>
          <p:cNvGrpSpPr/>
          <p:nvPr/>
        </p:nvGrpSpPr>
        <p:grpSpPr>
          <a:xfrm>
            <a:off x="4089772" y="7851599"/>
            <a:ext cx="3157386" cy="854481"/>
            <a:chOff x="2852634" y="4613710"/>
            <a:chExt cx="3157386" cy="854481"/>
          </a:xfrm>
          <a:solidFill>
            <a:schemeClr val="bg1"/>
          </a:solidFill>
        </p:grpSpPr>
        <p:sp>
          <p:nvSpPr>
            <p:cNvPr id="187" name="CaixaDeTexto 186">
              <a:extLst>
                <a:ext uri="{FF2B5EF4-FFF2-40B4-BE49-F238E27FC236}">
                  <a16:creationId xmlns="" xmlns:a16="http://schemas.microsoft.com/office/drawing/2014/main" id="{583DE834-C492-13FE-7D82-A49C0B16CE32}"/>
                </a:ext>
              </a:extLst>
            </p:cNvPr>
            <p:cNvSpPr txBox="1"/>
            <p:nvPr/>
          </p:nvSpPr>
          <p:spPr>
            <a:xfrm>
              <a:off x="2852634" y="4613710"/>
              <a:ext cx="15704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400" b="1" dirty="0" smtClean="0"/>
                <a:t>ALPHA 51 ,LDA</a:t>
              </a:r>
              <a:endParaRPr lang="pt-BR" sz="1400" b="1" dirty="0"/>
            </a:p>
          </p:txBody>
        </p:sp>
        <p:sp>
          <p:nvSpPr>
            <p:cNvPr id="188" name="object 24">
              <a:extLst>
                <a:ext uri="{FF2B5EF4-FFF2-40B4-BE49-F238E27FC236}">
                  <a16:creationId xmlns="" xmlns:a16="http://schemas.microsoft.com/office/drawing/2014/main" id="{EDBD1FB1-6DA4-2302-DE15-52FE5042C382}"/>
                </a:ext>
              </a:extLst>
            </p:cNvPr>
            <p:cNvSpPr txBox="1"/>
            <p:nvPr/>
          </p:nvSpPr>
          <p:spPr>
            <a:xfrm>
              <a:off x="2937567" y="4901369"/>
              <a:ext cx="3072453" cy="566822"/>
            </a:xfrm>
            <a:prstGeom prst="rect">
              <a:avLst/>
            </a:prstGeom>
            <a:noFill/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algn="just">
                <a:lnSpc>
                  <a:spcPct val="100000"/>
                </a:lnSpc>
                <a:spcBef>
                  <a:spcPts val="100"/>
                </a:spcBef>
              </a:pPr>
              <a:r>
                <a:rPr lang="pt-PT" sz="1200" spc="-5" dirty="0" smtClean="0">
                  <a:latin typeface="+mj-lt"/>
                  <a:cs typeface="Lucida Sans Unicode"/>
                </a:rPr>
                <a:t>Minha </a:t>
              </a:r>
              <a:r>
                <a:rPr lang="pt-PT" sz="1200" spc="-5" dirty="0">
                  <a:latin typeface="+mj-lt"/>
                  <a:cs typeface="Lucida Sans Unicode"/>
                </a:rPr>
                <a:t>trajectória envolve a arte de receber, guiar e proporcionar experiências memoráveis a todos que cruzam o ambiente ao qual fui </a:t>
              </a:r>
              <a:r>
                <a:rPr lang="pt-PT" sz="1200" spc="-5" dirty="0" smtClean="0">
                  <a:latin typeface="+mj-lt"/>
                  <a:cs typeface="Lucida Sans Unicode"/>
                </a:rPr>
                <a:t>dedicado. </a:t>
              </a:r>
              <a:endParaRPr lang="pt-PT" sz="1200" spc="-5" dirty="0">
                <a:latin typeface="+mj-lt"/>
                <a:cs typeface="Lucida Sans Unicode"/>
              </a:endParaRPr>
            </a:p>
          </p:txBody>
        </p:sp>
      </p:grpSp>
      <p:grpSp>
        <p:nvGrpSpPr>
          <p:cNvPr id="189" name="Grupo 188"/>
          <p:cNvGrpSpPr/>
          <p:nvPr/>
        </p:nvGrpSpPr>
        <p:grpSpPr>
          <a:xfrm>
            <a:off x="2754950" y="7886292"/>
            <a:ext cx="1519671" cy="540000"/>
            <a:chOff x="2754950" y="3937000"/>
            <a:chExt cx="1519671" cy="540000"/>
          </a:xfrm>
        </p:grpSpPr>
        <p:sp>
          <p:nvSpPr>
            <p:cNvPr id="190" name="Retângulo 189"/>
            <p:cNvSpPr/>
            <p:nvPr/>
          </p:nvSpPr>
          <p:spPr>
            <a:xfrm>
              <a:off x="2754950" y="3937000"/>
              <a:ext cx="180000" cy="540000"/>
            </a:xfrm>
            <a:prstGeom prst="rect">
              <a:avLst/>
            </a:prstGeom>
            <a:solidFill>
              <a:srgbClr val="F49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1" name="CaixaDeTexto 190">
              <a:extLst>
                <a:ext uri="{FF2B5EF4-FFF2-40B4-BE49-F238E27FC236}">
                  <a16:creationId xmlns="" xmlns:a16="http://schemas.microsoft.com/office/drawing/2014/main" id="{583DE834-C492-13FE-7D82-A49C0B16CE32}"/>
                </a:ext>
              </a:extLst>
            </p:cNvPr>
            <p:cNvSpPr txBox="1"/>
            <p:nvPr/>
          </p:nvSpPr>
          <p:spPr>
            <a:xfrm>
              <a:off x="2949340" y="4165600"/>
              <a:ext cx="13252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b="1" dirty="0" smtClean="0"/>
                <a:t>DESIGN WEB</a:t>
              </a:r>
              <a:endParaRPr lang="pt-BR" sz="1200" b="1" dirty="0"/>
            </a:p>
          </p:txBody>
        </p:sp>
        <p:sp>
          <p:nvSpPr>
            <p:cNvPr id="192" name="CaixaDeTexto 191">
              <a:extLst>
                <a:ext uri="{FF2B5EF4-FFF2-40B4-BE49-F238E27FC236}">
                  <a16:creationId xmlns="" xmlns:a16="http://schemas.microsoft.com/office/drawing/2014/main" id="{1DDB7AED-6E23-9DF7-349B-4E1A4B41C0A5}"/>
                </a:ext>
              </a:extLst>
            </p:cNvPr>
            <p:cNvSpPr txBox="1"/>
            <p:nvPr/>
          </p:nvSpPr>
          <p:spPr>
            <a:xfrm>
              <a:off x="2934951" y="3938985"/>
              <a:ext cx="12114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dirty="0" smtClean="0"/>
                <a:t>2 0 1 5 – 2 0 2 3</a:t>
              </a:r>
              <a:endParaRPr lang="pt-PT" sz="1200" dirty="0"/>
            </a:p>
          </p:txBody>
        </p:sp>
      </p:grpSp>
      <p:grpSp>
        <p:nvGrpSpPr>
          <p:cNvPr id="193" name="Agrupar 47">
            <a:extLst>
              <a:ext uri="{FF2B5EF4-FFF2-40B4-BE49-F238E27FC236}">
                <a16:creationId xmlns="" xmlns:a16="http://schemas.microsoft.com/office/drawing/2014/main" id="{DECF1914-EA29-41C4-B4E5-CB58A2A6C7E3}"/>
              </a:ext>
            </a:extLst>
          </p:cNvPr>
          <p:cNvGrpSpPr/>
          <p:nvPr/>
        </p:nvGrpSpPr>
        <p:grpSpPr>
          <a:xfrm>
            <a:off x="4089772" y="8919587"/>
            <a:ext cx="3157386" cy="854481"/>
            <a:chOff x="2852634" y="4613710"/>
            <a:chExt cx="3157386" cy="854481"/>
          </a:xfrm>
          <a:solidFill>
            <a:schemeClr val="bg1"/>
          </a:solidFill>
        </p:grpSpPr>
        <p:sp>
          <p:nvSpPr>
            <p:cNvPr id="194" name="CaixaDeTexto 193">
              <a:extLst>
                <a:ext uri="{FF2B5EF4-FFF2-40B4-BE49-F238E27FC236}">
                  <a16:creationId xmlns="" xmlns:a16="http://schemas.microsoft.com/office/drawing/2014/main" id="{583DE834-C492-13FE-7D82-A49C0B16CE32}"/>
                </a:ext>
              </a:extLst>
            </p:cNvPr>
            <p:cNvSpPr txBox="1"/>
            <p:nvPr/>
          </p:nvSpPr>
          <p:spPr>
            <a:xfrm>
              <a:off x="2852634" y="4613710"/>
              <a:ext cx="15704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400" b="1" dirty="0" smtClean="0"/>
                <a:t>ALPHA 51 ,LDA</a:t>
              </a:r>
              <a:endParaRPr lang="pt-BR" sz="1400" b="1" dirty="0"/>
            </a:p>
          </p:txBody>
        </p:sp>
        <p:sp>
          <p:nvSpPr>
            <p:cNvPr id="195" name="object 24">
              <a:extLst>
                <a:ext uri="{FF2B5EF4-FFF2-40B4-BE49-F238E27FC236}">
                  <a16:creationId xmlns="" xmlns:a16="http://schemas.microsoft.com/office/drawing/2014/main" id="{EDBD1FB1-6DA4-2302-DE15-52FE5042C382}"/>
                </a:ext>
              </a:extLst>
            </p:cNvPr>
            <p:cNvSpPr txBox="1"/>
            <p:nvPr/>
          </p:nvSpPr>
          <p:spPr>
            <a:xfrm>
              <a:off x="2937567" y="4901369"/>
              <a:ext cx="3072453" cy="566822"/>
            </a:xfrm>
            <a:prstGeom prst="rect">
              <a:avLst/>
            </a:prstGeom>
            <a:noFill/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algn="just">
                <a:lnSpc>
                  <a:spcPct val="100000"/>
                </a:lnSpc>
                <a:spcBef>
                  <a:spcPts val="100"/>
                </a:spcBef>
              </a:pPr>
              <a:r>
                <a:rPr lang="pt-PT" sz="1200" spc="-5" dirty="0" smtClean="0">
                  <a:latin typeface="+mj-lt"/>
                  <a:cs typeface="Lucida Sans Unicode"/>
                </a:rPr>
                <a:t>Minha </a:t>
              </a:r>
              <a:r>
                <a:rPr lang="pt-PT" sz="1200" spc="-5" dirty="0">
                  <a:latin typeface="+mj-lt"/>
                  <a:cs typeface="Lucida Sans Unicode"/>
                </a:rPr>
                <a:t>trajectória envolve a arte de receber, guiar e proporcionar experiências memoráveis a todos que cruzam o ambiente ao qual fui </a:t>
              </a:r>
              <a:r>
                <a:rPr lang="pt-PT" sz="1200" spc="-5" dirty="0" smtClean="0">
                  <a:latin typeface="+mj-lt"/>
                  <a:cs typeface="Lucida Sans Unicode"/>
                </a:rPr>
                <a:t>dedicado. </a:t>
              </a:r>
              <a:endParaRPr lang="pt-PT" sz="1200" spc="-5" dirty="0">
                <a:latin typeface="+mj-lt"/>
                <a:cs typeface="Lucida Sans Unicode"/>
              </a:endParaRPr>
            </a:p>
          </p:txBody>
        </p:sp>
      </p:grpSp>
      <p:grpSp>
        <p:nvGrpSpPr>
          <p:cNvPr id="196" name="Grupo 195"/>
          <p:cNvGrpSpPr/>
          <p:nvPr/>
        </p:nvGrpSpPr>
        <p:grpSpPr>
          <a:xfrm>
            <a:off x="2754950" y="8954280"/>
            <a:ext cx="1519671" cy="540000"/>
            <a:chOff x="2754950" y="3937000"/>
            <a:chExt cx="1519671" cy="540000"/>
          </a:xfrm>
        </p:grpSpPr>
        <p:sp>
          <p:nvSpPr>
            <p:cNvPr id="197" name="Retângulo 196"/>
            <p:cNvSpPr/>
            <p:nvPr/>
          </p:nvSpPr>
          <p:spPr>
            <a:xfrm>
              <a:off x="2754950" y="3937000"/>
              <a:ext cx="180000" cy="540000"/>
            </a:xfrm>
            <a:prstGeom prst="rect">
              <a:avLst/>
            </a:prstGeom>
            <a:solidFill>
              <a:srgbClr val="F49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8" name="CaixaDeTexto 197">
              <a:extLst>
                <a:ext uri="{FF2B5EF4-FFF2-40B4-BE49-F238E27FC236}">
                  <a16:creationId xmlns="" xmlns:a16="http://schemas.microsoft.com/office/drawing/2014/main" id="{583DE834-C492-13FE-7D82-A49C0B16CE32}"/>
                </a:ext>
              </a:extLst>
            </p:cNvPr>
            <p:cNvSpPr txBox="1"/>
            <p:nvPr/>
          </p:nvSpPr>
          <p:spPr>
            <a:xfrm>
              <a:off x="2949340" y="4165600"/>
              <a:ext cx="13252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b="1" dirty="0" smtClean="0"/>
                <a:t>DESIGN WEB</a:t>
              </a:r>
              <a:endParaRPr lang="pt-BR" sz="1200" b="1" dirty="0"/>
            </a:p>
          </p:txBody>
        </p:sp>
        <p:sp>
          <p:nvSpPr>
            <p:cNvPr id="199" name="CaixaDeTexto 198">
              <a:extLst>
                <a:ext uri="{FF2B5EF4-FFF2-40B4-BE49-F238E27FC236}">
                  <a16:creationId xmlns="" xmlns:a16="http://schemas.microsoft.com/office/drawing/2014/main" id="{1DDB7AED-6E23-9DF7-349B-4E1A4B41C0A5}"/>
                </a:ext>
              </a:extLst>
            </p:cNvPr>
            <p:cNvSpPr txBox="1"/>
            <p:nvPr/>
          </p:nvSpPr>
          <p:spPr>
            <a:xfrm>
              <a:off x="2934951" y="3938985"/>
              <a:ext cx="12114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dirty="0" smtClean="0"/>
                <a:t>2 0 1 5 – 2 0 2 3</a:t>
              </a:r>
              <a:endParaRPr lang="pt-PT" sz="1200" dirty="0"/>
            </a:p>
          </p:txBody>
        </p:sp>
      </p:grpSp>
      <p:graphicFrame>
        <p:nvGraphicFramePr>
          <p:cNvPr id="200" name="Gráfico 199"/>
          <p:cNvGraphicFramePr/>
          <p:nvPr>
            <p:extLst>
              <p:ext uri="{D42A27DB-BD31-4B8C-83A1-F6EECF244321}">
                <p14:modId xmlns:p14="http://schemas.microsoft.com/office/powerpoint/2010/main" val="2107088809"/>
              </p:ext>
            </p:extLst>
          </p:nvPr>
        </p:nvGraphicFramePr>
        <p:xfrm>
          <a:off x="487992" y="8965850"/>
          <a:ext cx="2695419" cy="1295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88693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234949" y="2244224"/>
            <a:ext cx="7306939" cy="1467785"/>
          </a:xfrm>
          <a:prstGeom prst="rect">
            <a:avLst/>
          </a:prstGeom>
          <a:solidFill>
            <a:srgbClr val="292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" name="Grupo 2"/>
          <p:cNvGrpSpPr/>
          <p:nvPr/>
        </p:nvGrpSpPr>
        <p:grpSpPr>
          <a:xfrm>
            <a:off x="3805564" y="1498600"/>
            <a:ext cx="3436968" cy="332079"/>
            <a:chOff x="3587750" y="1498600"/>
            <a:chExt cx="3436968" cy="332079"/>
          </a:xfrm>
        </p:grpSpPr>
        <p:grpSp>
          <p:nvGrpSpPr>
            <p:cNvPr id="127" name="Grupo 126"/>
            <p:cNvGrpSpPr/>
            <p:nvPr/>
          </p:nvGrpSpPr>
          <p:grpSpPr>
            <a:xfrm>
              <a:off x="3871958" y="1499726"/>
              <a:ext cx="3152760" cy="330953"/>
              <a:chOff x="789020" y="7899400"/>
              <a:chExt cx="3152760" cy="330953"/>
            </a:xfrm>
          </p:grpSpPr>
          <p:sp>
            <p:nvSpPr>
              <p:cNvPr id="128" name="CaixaDeTexto 127">
                <a:extLst>
                  <a:ext uri="{FF2B5EF4-FFF2-40B4-BE49-F238E27FC236}">
                    <a16:creationId xmlns="" xmlns:a16="http://schemas.microsoft.com/office/drawing/2014/main" id="{50846D7A-134B-9EE8-3027-14686C670E02}"/>
                  </a:ext>
                </a:extLst>
              </p:cNvPr>
              <p:cNvSpPr txBox="1"/>
              <p:nvPr/>
            </p:nvSpPr>
            <p:spPr>
              <a:xfrm>
                <a:off x="789020" y="7899400"/>
                <a:ext cx="28364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1400" b="1" dirty="0" smtClean="0"/>
                  <a:t>CARTA DE APRESENTAÇÃO</a:t>
                </a:r>
                <a:endParaRPr lang="pt-BR" sz="1400" b="1" dirty="0"/>
              </a:p>
            </p:txBody>
          </p:sp>
          <p:sp>
            <p:nvSpPr>
              <p:cNvPr id="131" name="Retângulo 130"/>
              <p:cNvSpPr/>
              <p:nvPr/>
            </p:nvSpPr>
            <p:spPr>
              <a:xfrm>
                <a:off x="881780" y="8194353"/>
                <a:ext cx="3060000" cy="36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02" name="Shape 4836"/>
            <p:cNvSpPr>
              <a:spLocks/>
            </p:cNvSpPr>
            <p:nvPr/>
          </p:nvSpPr>
          <p:spPr bwMode="auto">
            <a:xfrm>
              <a:off x="3587750" y="1498600"/>
              <a:ext cx="287814" cy="279459"/>
            </a:xfrm>
            <a:custGeom>
              <a:avLst/>
              <a:gdLst>
                <a:gd name="T0" fmla="*/ 118402 w 120000"/>
                <a:gd name="T1" fmla="*/ 105310 h 120000"/>
                <a:gd name="T2" fmla="*/ 118402 w 120000"/>
                <a:gd name="T3" fmla="*/ 105310 h 120000"/>
                <a:gd name="T4" fmla="*/ 105823 w 120000"/>
                <a:gd name="T5" fmla="*/ 118344 h 120000"/>
                <a:gd name="T6" fmla="*/ 101430 w 120000"/>
                <a:gd name="T7" fmla="*/ 119793 h 120000"/>
                <a:gd name="T8" fmla="*/ 95840 w 120000"/>
                <a:gd name="T9" fmla="*/ 114000 h 120000"/>
                <a:gd name="T10" fmla="*/ 97237 w 120000"/>
                <a:gd name="T11" fmla="*/ 111103 h 120000"/>
                <a:gd name="T12" fmla="*/ 101430 w 120000"/>
                <a:gd name="T13" fmla="*/ 106758 h 120000"/>
                <a:gd name="T14" fmla="*/ 74675 w 120000"/>
                <a:gd name="T15" fmla="*/ 106758 h 120000"/>
                <a:gd name="T16" fmla="*/ 69084 w 120000"/>
                <a:gd name="T17" fmla="*/ 100758 h 120000"/>
                <a:gd name="T18" fmla="*/ 74675 w 120000"/>
                <a:gd name="T19" fmla="*/ 94965 h 120000"/>
                <a:gd name="T20" fmla="*/ 101430 w 120000"/>
                <a:gd name="T21" fmla="*/ 94965 h 120000"/>
                <a:gd name="T22" fmla="*/ 97237 w 120000"/>
                <a:gd name="T23" fmla="*/ 90620 h 120000"/>
                <a:gd name="T24" fmla="*/ 95840 w 120000"/>
                <a:gd name="T25" fmla="*/ 87724 h 120000"/>
                <a:gd name="T26" fmla="*/ 101430 w 120000"/>
                <a:gd name="T27" fmla="*/ 81931 h 120000"/>
                <a:gd name="T28" fmla="*/ 105823 w 120000"/>
                <a:gd name="T29" fmla="*/ 83379 h 120000"/>
                <a:gd name="T30" fmla="*/ 118402 w 120000"/>
                <a:gd name="T31" fmla="*/ 96413 h 120000"/>
                <a:gd name="T32" fmla="*/ 119800 w 120000"/>
                <a:gd name="T33" fmla="*/ 100758 h 120000"/>
                <a:gd name="T34" fmla="*/ 118402 w 120000"/>
                <a:gd name="T35" fmla="*/ 105310 h 120000"/>
                <a:gd name="T36" fmla="*/ 90249 w 120000"/>
                <a:gd name="T37" fmla="*/ 89172 h 120000"/>
                <a:gd name="T38" fmla="*/ 90249 w 120000"/>
                <a:gd name="T39" fmla="*/ 89172 h 120000"/>
                <a:gd name="T40" fmla="*/ 74675 w 120000"/>
                <a:gd name="T41" fmla="*/ 89172 h 120000"/>
                <a:gd name="T42" fmla="*/ 63494 w 120000"/>
                <a:gd name="T43" fmla="*/ 100758 h 120000"/>
                <a:gd name="T44" fmla="*/ 74675 w 120000"/>
                <a:gd name="T45" fmla="*/ 112551 h 120000"/>
                <a:gd name="T46" fmla="*/ 90249 w 120000"/>
                <a:gd name="T47" fmla="*/ 112551 h 120000"/>
                <a:gd name="T48" fmla="*/ 90249 w 120000"/>
                <a:gd name="T49" fmla="*/ 114000 h 120000"/>
                <a:gd name="T50" fmla="*/ 91647 w 120000"/>
                <a:gd name="T51" fmla="*/ 119793 h 120000"/>
                <a:gd name="T52" fmla="*/ 5590 w 120000"/>
                <a:gd name="T53" fmla="*/ 119793 h 120000"/>
                <a:gd name="T54" fmla="*/ 0 w 120000"/>
                <a:gd name="T55" fmla="*/ 114000 h 120000"/>
                <a:gd name="T56" fmla="*/ 15374 w 120000"/>
                <a:gd name="T57" fmla="*/ 84827 h 120000"/>
                <a:gd name="T58" fmla="*/ 32346 w 120000"/>
                <a:gd name="T59" fmla="*/ 78827 h 120000"/>
                <a:gd name="T60" fmla="*/ 46522 w 120000"/>
                <a:gd name="T61" fmla="*/ 73034 h 120000"/>
                <a:gd name="T62" fmla="*/ 46522 w 120000"/>
                <a:gd name="T63" fmla="*/ 61241 h 120000"/>
                <a:gd name="T64" fmla="*/ 40732 w 120000"/>
                <a:gd name="T65" fmla="*/ 46758 h 120000"/>
                <a:gd name="T66" fmla="*/ 37936 w 120000"/>
                <a:gd name="T67" fmla="*/ 40965 h 120000"/>
                <a:gd name="T68" fmla="*/ 39334 w 120000"/>
                <a:gd name="T69" fmla="*/ 30620 h 120000"/>
                <a:gd name="T70" fmla="*/ 37936 w 120000"/>
                <a:gd name="T71" fmla="*/ 19034 h 120000"/>
                <a:gd name="T72" fmla="*/ 60698 w 120000"/>
                <a:gd name="T73" fmla="*/ 0 h 120000"/>
                <a:gd name="T74" fmla="*/ 81863 w 120000"/>
                <a:gd name="T75" fmla="*/ 19034 h 120000"/>
                <a:gd name="T76" fmla="*/ 80266 w 120000"/>
                <a:gd name="T77" fmla="*/ 30620 h 120000"/>
                <a:gd name="T78" fmla="*/ 83261 w 120000"/>
                <a:gd name="T79" fmla="*/ 40965 h 120000"/>
                <a:gd name="T80" fmla="*/ 78868 w 120000"/>
                <a:gd name="T81" fmla="*/ 46758 h 120000"/>
                <a:gd name="T82" fmla="*/ 73277 w 120000"/>
                <a:gd name="T83" fmla="*/ 61241 h 120000"/>
                <a:gd name="T84" fmla="*/ 73277 w 120000"/>
                <a:gd name="T85" fmla="*/ 73034 h 120000"/>
                <a:gd name="T86" fmla="*/ 87454 w 120000"/>
                <a:gd name="T87" fmla="*/ 78827 h 120000"/>
                <a:gd name="T88" fmla="*/ 91647 w 120000"/>
                <a:gd name="T89" fmla="*/ 80275 h 120000"/>
                <a:gd name="T90" fmla="*/ 90249 w 120000"/>
                <a:gd name="T91" fmla="*/ 87724 h 120000"/>
                <a:gd name="T92" fmla="*/ 90249 w 120000"/>
                <a:gd name="T93" fmla="*/ 89172 h 120000"/>
                <a:gd name="T94" fmla="*/ 119800 w 120000"/>
                <a:gd name="T95" fmla="*/ 114000 h 120000"/>
                <a:gd name="T96" fmla="*/ 119800 w 120000"/>
                <a:gd name="T97" fmla="*/ 114000 h 120000"/>
                <a:gd name="T98" fmla="*/ 114209 w 120000"/>
                <a:gd name="T99" fmla="*/ 119793 h 120000"/>
                <a:gd name="T100" fmla="*/ 111414 w 120000"/>
                <a:gd name="T101" fmla="*/ 119793 h 120000"/>
                <a:gd name="T102" fmla="*/ 119800 w 120000"/>
                <a:gd name="T103" fmla="*/ 111103 h 120000"/>
                <a:gd name="T104" fmla="*/ 119800 w 120000"/>
                <a:gd name="T105" fmla="*/ 114000 h 120000"/>
                <a:gd name="T106" fmla="*/ 0 w 120000"/>
                <a:gd name="T107" fmla="*/ 0 h 120000"/>
                <a:gd name="T108" fmla="*/ 120000 w 120000"/>
                <a:gd name="T109" fmla="*/ 120000 h 1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T106" t="T107" r="T108" b="T109"/>
              <a:pathLst>
                <a:path w="120000" h="120000" extrusionOk="0">
                  <a:moveTo>
                    <a:pt x="118402" y="105310"/>
                  </a:moveTo>
                  <a:lnTo>
                    <a:pt x="118402" y="105310"/>
                  </a:lnTo>
                  <a:cubicBezTo>
                    <a:pt x="105823" y="118344"/>
                    <a:pt x="105823" y="118344"/>
                    <a:pt x="105823" y="118344"/>
                  </a:cubicBezTo>
                  <a:cubicBezTo>
                    <a:pt x="104425" y="119793"/>
                    <a:pt x="102828" y="119793"/>
                    <a:pt x="101430" y="119793"/>
                  </a:cubicBezTo>
                  <a:cubicBezTo>
                    <a:pt x="98635" y="119793"/>
                    <a:pt x="95840" y="118344"/>
                    <a:pt x="95840" y="114000"/>
                  </a:cubicBezTo>
                  <a:cubicBezTo>
                    <a:pt x="95840" y="112551"/>
                    <a:pt x="95840" y="111103"/>
                    <a:pt x="97237" y="111103"/>
                  </a:cubicBezTo>
                  <a:cubicBezTo>
                    <a:pt x="101430" y="106758"/>
                    <a:pt x="101430" y="106758"/>
                    <a:pt x="101430" y="106758"/>
                  </a:cubicBezTo>
                  <a:cubicBezTo>
                    <a:pt x="74675" y="106758"/>
                    <a:pt x="74675" y="106758"/>
                    <a:pt x="74675" y="106758"/>
                  </a:cubicBezTo>
                  <a:cubicBezTo>
                    <a:pt x="71880" y="106758"/>
                    <a:pt x="69084" y="103862"/>
                    <a:pt x="69084" y="100758"/>
                  </a:cubicBezTo>
                  <a:cubicBezTo>
                    <a:pt x="69084" y="97862"/>
                    <a:pt x="71880" y="94965"/>
                    <a:pt x="74675" y="94965"/>
                  </a:cubicBezTo>
                  <a:cubicBezTo>
                    <a:pt x="101430" y="94965"/>
                    <a:pt x="101430" y="94965"/>
                    <a:pt x="101430" y="94965"/>
                  </a:cubicBezTo>
                  <a:cubicBezTo>
                    <a:pt x="97237" y="90620"/>
                    <a:pt x="97237" y="90620"/>
                    <a:pt x="97237" y="90620"/>
                  </a:cubicBezTo>
                  <a:cubicBezTo>
                    <a:pt x="95840" y="90620"/>
                    <a:pt x="95840" y="89172"/>
                    <a:pt x="95840" y="87724"/>
                  </a:cubicBezTo>
                  <a:cubicBezTo>
                    <a:pt x="95840" y="83379"/>
                    <a:pt x="98635" y="81931"/>
                    <a:pt x="101430" y="81931"/>
                  </a:cubicBezTo>
                  <a:cubicBezTo>
                    <a:pt x="102828" y="81931"/>
                    <a:pt x="104425" y="81931"/>
                    <a:pt x="105823" y="83379"/>
                  </a:cubicBezTo>
                  <a:cubicBezTo>
                    <a:pt x="118402" y="96413"/>
                    <a:pt x="118402" y="96413"/>
                    <a:pt x="118402" y="96413"/>
                  </a:cubicBezTo>
                  <a:cubicBezTo>
                    <a:pt x="119800" y="97862"/>
                    <a:pt x="119800" y="99310"/>
                    <a:pt x="119800" y="100758"/>
                  </a:cubicBezTo>
                  <a:cubicBezTo>
                    <a:pt x="119800" y="102206"/>
                    <a:pt x="119800" y="103862"/>
                    <a:pt x="118402" y="105310"/>
                  </a:cubicBezTo>
                  <a:close/>
                  <a:moveTo>
                    <a:pt x="90249" y="89172"/>
                  </a:moveTo>
                  <a:lnTo>
                    <a:pt x="90249" y="89172"/>
                  </a:lnTo>
                  <a:cubicBezTo>
                    <a:pt x="74675" y="89172"/>
                    <a:pt x="74675" y="89172"/>
                    <a:pt x="74675" y="89172"/>
                  </a:cubicBezTo>
                  <a:cubicBezTo>
                    <a:pt x="69084" y="89172"/>
                    <a:pt x="63494" y="94965"/>
                    <a:pt x="63494" y="100758"/>
                  </a:cubicBezTo>
                  <a:cubicBezTo>
                    <a:pt x="63494" y="106758"/>
                    <a:pt x="69084" y="112551"/>
                    <a:pt x="74675" y="112551"/>
                  </a:cubicBezTo>
                  <a:cubicBezTo>
                    <a:pt x="90249" y="112551"/>
                    <a:pt x="90249" y="112551"/>
                    <a:pt x="90249" y="112551"/>
                  </a:cubicBezTo>
                  <a:lnTo>
                    <a:pt x="90249" y="114000"/>
                  </a:lnTo>
                  <a:cubicBezTo>
                    <a:pt x="90249" y="116896"/>
                    <a:pt x="90249" y="118344"/>
                    <a:pt x="91647" y="119793"/>
                  </a:cubicBezTo>
                  <a:cubicBezTo>
                    <a:pt x="5590" y="119793"/>
                    <a:pt x="5590" y="119793"/>
                    <a:pt x="5590" y="119793"/>
                  </a:cubicBezTo>
                  <a:cubicBezTo>
                    <a:pt x="2795" y="119793"/>
                    <a:pt x="0" y="118344"/>
                    <a:pt x="0" y="114000"/>
                  </a:cubicBezTo>
                  <a:cubicBezTo>
                    <a:pt x="0" y="114000"/>
                    <a:pt x="0" y="93517"/>
                    <a:pt x="15374" y="84827"/>
                  </a:cubicBezTo>
                  <a:cubicBezTo>
                    <a:pt x="23960" y="80275"/>
                    <a:pt x="21164" y="84827"/>
                    <a:pt x="32346" y="78827"/>
                  </a:cubicBezTo>
                  <a:cubicBezTo>
                    <a:pt x="43727" y="74482"/>
                    <a:pt x="46522" y="73034"/>
                    <a:pt x="46522" y="73034"/>
                  </a:cubicBezTo>
                  <a:cubicBezTo>
                    <a:pt x="46522" y="61241"/>
                    <a:pt x="46522" y="61241"/>
                    <a:pt x="46522" y="61241"/>
                  </a:cubicBezTo>
                  <a:cubicBezTo>
                    <a:pt x="46522" y="61241"/>
                    <a:pt x="42329" y="56896"/>
                    <a:pt x="40732" y="46758"/>
                  </a:cubicBezTo>
                  <a:cubicBezTo>
                    <a:pt x="37936" y="48206"/>
                    <a:pt x="37936" y="43862"/>
                    <a:pt x="37936" y="40965"/>
                  </a:cubicBezTo>
                  <a:cubicBezTo>
                    <a:pt x="37936" y="37862"/>
                    <a:pt x="36539" y="30620"/>
                    <a:pt x="39334" y="30620"/>
                  </a:cubicBezTo>
                  <a:cubicBezTo>
                    <a:pt x="37936" y="26275"/>
                    <a:pt x="37936" y="20482"/>
                    <a:pt x="37936" y="19034"/>
                  </a:cubicBezTo>
                  <a:cubicBezTo>
                    <a:pt x="39334" y="10137"/>
                    <a:pt x="47920" y="0"/>
                    <a:pt x="60698" y="0"/>
                  </a:cubicBezTo>
                  <a:cubicBezTo>
                    <a:pt x="74675" y="0"/>
                    <a:pt x="81863" y="10137"/>
                    <a:pt x="81863" y="19034"/>
                  </a:cubicBezTo>
                  <a:cubicBezTo>
                    <a:pt x="81863" y="20482"/>
                    <a:pt x="81863" y="26275"/>
                    <a:pt x="80266" y="30620"/>
                  </a:cubicBezTo>
                  <a:cubicBezTo>
                    <a:pt x="84658" y="30620"/>
                    <a:pt x="83261" y="37862"/>
                    <a:pt x="83261" y="40965"/>
                  </a:cubicBezTo>
                  <a:cubicBezTo>
                    <a:pt x="83261" y="43862"/>
                    <a:pt x="81863" y="48206"/>
                    <a:pt x="78868" y="46758"/>
                  </a:cubicBezTo>
                  <a:cubicBezTo>
                    <a:pt x="77470" y="56896"/>
                    <a:pt x="73277" y="61241"/>
                    <a:pt x="73277" y="61241"/>
                  </a:cubicBezTo>
                  <a:cubicBezTo>
                    <a:pt x="73277" y="73034"/>
                    <a:pt x="73277" y="73034"/>
                    <a:pt x="73277" y="73034"/>
                  </a:cubicBezTo>
                  <a:cubicBezTo>
                    <a:pt x="73277" y="73034"/>
                    <a:pt x="76073" y="74482"/>
                    <a:pt x="87454" y="78827"/>
                  </a:cubicBezTo>
                  <a:cubicBezTo>
                    <a:pt x="88851" y="80275"/>
                    <a:pt x="90249" y="80275"/>
                    <a:pt x="91647" y="80275"/>
                  </a:cubicBezTo>
                  <a:cubicBezTo>
                    <a:pt x="90249" y="83379"/>
                    <a:pt x="90249" y="84827"/>
                    <a:pt x="90249" y="87724"/>
                  </a:cubicBezTo>
                  <a:lnTo>
                    <a:pt x="90249" y="89172"/>
                  </a:lnTo>
                  <a:close/>
                  <a:moveTo>
                    <a:pt x="119800" y="114000"/>
                  </a:moveTo>
                  <a:lnTo>
                    <a:pt x="119800" y="114000"/>
                  </a:lnTo>
                  <a:cubicBezTo>
                    <a:pt x="119800" y="118344"/>
                    <a:pt x="118402" y="119793"/>
                    <a:pt x="114209" y="119793"/>
                  </a:cubicBezTo>
                  <a:cubicBezTo>
                    <a:pt x="111414" y="119793"/>
                    <a:pt x="111414" y="119793"/>
                    <a:pt x="111414" y="119793"/>
                  </a:cubicBezTo>
                  <a:cubicBezTo>
                    <a:pt x="119800" y="111103"/>
                    <a:pt x="119800" y="111103"/>
                    <a:pt x="119800" y="111103"/>
                  </a:cubicBezTo>
                  <a:cubicBezTo>
                    <a:pt x="119800" y="114000"/>
                    <a:pt x="119800" y="114000"/>
                    <a:pt x="119800" y="114000"/>
                  </a:cubicBezTo>
                  <a:close/>
                </a:path>
              </a:pathLst>
            </a:custGeom>
            <a:solidFill>
              <a:srgbClr val="F49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45713" tIns="22850" rIns="45713" bIns="22850" anchor="ctr"/>
            <a:lstStyle/>
            <a:p>
              <a:endParaRPr lang="pt-BR"/>
            </a:p>
          </p:txBody>
        </p:sp>
      </p:grpSp>
      <p:sp>
        <p:nvSpPr>
          <p:cNvPr id="103" name="object 26">
            <a:extLst>
              <a:ext uri="{FF2B5EF4-FFF2-40B4-BE49-F238E27FC236}">
                <a16:creationId xmlns="" xmlns:a16="http://schemas.microsoft.com/office/drawing/2014/main" id="{61704B10-5BBE-A61D-BDF6-8D7024BCE14B}"/>
              </a:ext>
            </a:extLst>
          </p:cNvPr>
          <p:cNvSpPr txBox="1"/>
          <p:nvPr/>
        </p:nvSpPr>
        <p:spPr>
          <a:xfrm>
            <a:off x="3787110" y="582144"/>
            <a:ext cx="3384191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PT" sz="26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MARCIA </a:t>
            </a:r>
            <a:r>
              <a:rPr lang="pt-PT" sz="2600" b="1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WEZA</a:t>
            </a:r>
            <a:endParaRPr lang="pt-PT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Fluxograma: Conector fora de página 92"/>
          <p:cNvSpPr/>
          <p:nvPr/>
        </p:nvSpPr>
        <p:spPr>
          <a:xfrm>
            <a:off x="420364" y="0"/>
            <a:ext cx="2160000" cy="2804742"/>
          </a:xfrm>
          <a:prstGeom prst="flowChartOffpageConnector">
            <a:avLst/>
          </a:prstGeom>
          <a:solidFill>
            <a:srgbClr val="F49D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1" name="object 26">
            <a:extLst>
              <a:ext uri="{FF2B5EF4-FFF2-40B4-BE49-F238E27FC236}">
                <a16:creationId xmlns="" xmlns:a16="http://schemas.microsoft.com/office/drawing/2014/main" id="{61704B10-5BBE-A61D-BDF6-8D7024BCE14B}"/>
              </a:ext>
            </a:extLst>
          </p:cNvPr>
          <p:cNvSpPr txBox="1"/>
          <p:nvPr/>
        </p:nvSpPr>
        <p:spPr>
          <a:xfrm>
            <a:off x="3805564" y="995078"/>
            <a:ext cx="3384191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PT" sz="14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DIRECTORA DE ARTE</a:t>
            </a:r>
            <a:endParaRPr lang="pt-P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9" t="18245" r="27622" b="22837"/>
          <a:stretch/>
        </p:blipFill>
        <p:spPr>
          <a:xfrm>
            <a:off x="424828" y="-25400"/>
            <a:ext cx="2160000" cy="2840648"/>
          </a:xfrm>
          <a:prstGeom prst="flowChartOffpageConnector">
            <a:avLst/>
          </a:prstGeom>
          <a:ln>
            <a:noFill/>
          </a:ln>
        </p:spPr>
      </p:pic>
      <p:sp>
        <p:nvSpPr>
          <p:cNvPr id="88" name="CaixaDeTexto 87">
            <a:extLst>
              <a:ext uri="{FF2B5EF4-FFF2-40B4-BE49-F238E27FC236}">
                <a16:creationId xmlns="" xmlns:a16="http://schemas.microsoft.com/office/drawing/2014/main" id="{50846D7A-134B-9EE8-3027-14686C670E02}"/>
              </a:ext>
            </a:extLst>
          </p:cNvPr>
          <p:cNvSpPr txBox="1"/>
          <p:nvPr/>
        </p:nvSpPr>
        <p:spPr>
          <a:xfrm>
            <a:off x="3181688" y="2322814"/>
            <a:ext cx="1930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b="1" dirty="0" smtClean="0">
                <a:solidFill>
                  <a:schemeClr val="bg1"/>
                </a:solidFill>
              </a:rPr>
              <a:t>923 769 396 – 923 769 389</a:t>
            </a:r>
            <a:endParaRPr lang="pt-BR" sz="1200" b="1" dirty="0">
              <a:solidFill>
                <a:schemeClr val="bg1"/>
              </a:solidFill>
            </a:endParaRPr>
          </a:p>
        </p:txBody>
      </p:sp>
      <p:sp>
        <p:nvSpPr>
          <p:cNvPr id="89" name="CaixaDeTexto 88">
            <a:extLst>
              <a:ext uri="{FF2B5EF4-FFF2-40B4-BE49-F238E27FC236}">
                <a16:creationId xmlns="" xmlns:a16="http://schemas.microsoft.com/office/drawing/2014/main" id="{50846D7A-134B-9EE8-3027-14686C670E02}"/>
              </a:ext>
            </a:extLst>
          </p:cNvPr>
          <p:cNvSpPr txBox="1"/>
          <p:nvPr/>
        </p:nvSpPr>
        <p:spPr>
          <a:xfrm>
            <a:off x="5649479" y="2322814"/>
            <a:ext cx="1789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b="1" dirty="0" smtClean="0">
                <a:solidFill>
                  <a:schemeClr val="bg1"/>
                </a:solidFill>
              </a:rPr>
              <a:t>digital@alpha51.studio</a:t>
            </a:r>
            <a:endParaRPr lang="pt-BR" sz="1200" b="1" dirty="0">
              <a:solidFill>
                <a:schemeClr val="bg1"/>
              </a:solidFill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2673350" y="2209696"/>
            <a:ext cx="503239" cy="503239"/>
            <a:chOff x="3757741" y="2000561"/>
            <a:chExt cx="503239" cy="503239"/>
          </a:xfrm>
        </p:grpSpPr>
        <p:sp>
          <p:nvSpPr>
            <p:cNvPr id="94" name="Retângulo 93"/>
            <p:cNvSpPr/>
            <p:nvPr/>
          </p:nvSpPr>
          <p:spPr>
            <a:xfrm>
              <a:off x="3757741" y="2000561"/>
              <a:ext cx="503239" cy="503239"/>
            </a:xfrm>
            <a:prstGeom prst="rect">
              <a:avLst/>
            </a:prstGeom>
            <a:solidFill>
              <a:srgbClr val="F49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29292B"/>
                </a:solidFill>
              </a:endParaRPr>
            </a:p>
          </p:txBody>
        </p:sp>
        <p:sp>
          <p:nvSpPr>
            <p:cNvPr id="97" name="Shape 5103"/>
            <p:cNvSpPr>
              <a:spLocks/>
            </p:cNvSpPr>
            <p:nvPr/>
          </p:nvSpPr>
          <p:spPr bwMode="auto">
            <a:xfrm flipH="1">
              <a:off x="3866851" y="2110763"/>
              <a:ext cx="285021" cy="282833"/>
            </a:xfrm>
            <a:custGeom>
              <a:avLst/>
              <a:gdLst>
                <a:gd name="T0" fmla="*/ 69459 w 120000"/>
                <a:gd name="T1" fmla="*/ 69616 h 120000"/>
                <a:gd name="T2" fmla="*/ 69459 w 120000"/>
                <a:gd name="T3" fmla="*/ 69616 h 120000"/>
                <a:gd name="T4" fmla="*/ 43243 w 120000"/>
                <a:gd name="T5" fmla="*/ 83972 h 120000"/>
                <a:gd name="T6" fmla="*/ 16756 w 120000"/>
                <a:gd name="T7" fmla="*/ 83972 h 120000"/>
                <a:gd name="T8" fmla="*/ 19189 w 120000"/>
                <a:gd name="T9" fmla="*/ 110248 h 120000"/>
                <a:gd name="T10" fmla="*/ 83783 w 120000"/>
                <a:gd name="T11" fmla="*/ 83972 h 120000"/>
                <a:gd name="T12" fmla="*/ 112432 w 120000"/>
                <a:gd name="T13" fmla="*/ 16523 h 120000"/>
                <a:gd name="T14" fmla="*/ 86216 w 120000"/>
                <a:gd name="T15" fmla="*/ 14356 h 120000"/>
                <a:gd name="T16" fmla="*/ 86216 w 120000"/>
                <a:gd name="T17" fmla="*/ 40902 h 120000"/>
                <a:gd name="T18" fmla="*/ 69459 w 120000"/>
                <a:gd name="T19" fmla="*/ 69616 h 120000"/>
                <a:gd name="T20" fmla="*/ 0 w 120000"/>
                <a:gd name="T21" fmla="*/ 0 h 120000"/>
                <a:gd name="T22" fmla="*/ 120000 w 120000"/>
                <a:gd name="T23" fmla="*/ 120000 h 1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20000" h="120000" extrusionOk="0">
                  <a:moveTo>
                    <a:pt x="69459" y="69616"/>
                  </a:moveTo>
                  <a:lnTo>
                    <a:pt x="69459" y="69616"/>
                  </a:lnTo>
                  <a:cubicBezTo>
                    <a:pt x="60000" y="79097"/>
                    <a:pt x="47837" y="88577"/>
                    <a:pt x="43243" y="83972"/>
                  </a:cubicBezTo>
                  <a:cubicBezTo>
                    <a:pt x="35945" y="76659"/>
                    <a:pt x="31081" y="71783"/>
                    <a:pt x="16756" y="83972"/>
                  </a:cubicBezTo>
                  <a:cubicBezTo>
                    <a:pt x="0" y="95891"/>
                    <a:pt x="11891" y="105372"/>
                    <a:pt x="19189" y="110248"/>
                  </a:cubicBezTo>
                  <a:cubicBezTo>
                    <a:pt x="26216" y="119729"/>
                    <a:pt x="55135" y="112686"/>
                    <a:pt x="83783" y="83972"/>
                  </a:cubicBezTo>
                  <a:cubicBezTo>
                    <a:pt x="112432" y="55259"/>
                    <a:pt x="119729" y="26275"/>
                    <a:pt x="112432" y="16523"/>
                  </a:cubicBezTo>
                  <a:cubicBezTo>
                    <a:pt x="105405" y="9480"/>
                    <a:pt x="98108" y="0"/>
                    <a:pt x="86216" y="14356"/>
                  </a:cubicBezTo>
                  <a:cubicBezTo>
                    <a:pt x="74324" y="28713"/>
                    <a:pt x="79189" y="33318"/>
                    <a:pt x="86216" y="40902"/>
                  </a:cubicBezTo>
                  <a:cubicBezTo>
                    <a:pt x="91081" y="45237"/>
                    <a:pt x="81621" y="57426"/>
                    <a:pt x="69459" y="696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45700" tIns="22850" rIns="45700" bIns="22850" anchor="ctr"/>
            <a:lstStyle/>
            <a:p>
              <a:endParaRPr lang="pt-BR">
                <a:solidFill>
                  <a:srgbClr val="29292B"/>
                </a:solidFill>
              </a:endParaRPr>
            </a:p>
          </p:txBody>
        </p:sp>
      </p:grpSp>
      <p:grpSp>
        <p:nvGrpSpPr>
          <p:cNvPr id="7" name="Grupo 6"/>
          <p:cNvGrpSpPr/>
          <p:nvPr/>
        </p:nvGrpSpPr>
        <p:grpSpPr>
          <a:xfrm>
            <a:off x="5146240" y="2209696"/>
            <a:ext cx="503239" cy="503239"/>
            <a:chOff x="3749310" y="2589817"/>
            <a:chExt cx="503239" cy="503239"/>
          </a:xfrm>
        </p:grpSpPr>
        <p:sp>
          <p:nvSpPr>
            <p:cNvPr id="98" name="Retângulo 97"/>
            <p:cNvSpPr/>
            <p:nvPr/>
          </p:nvSpPr>
          <p:spPr>
            <a:xfrm>
              <a:off x="3749310" y="2589817"/>
              <a:ext cx="503239" cy="503239"/>
            </a:xfrm>
            <a:prstGeom prst="rect">
              <a:avLst/>
            </a:prstGeom>
            <a:solidFill>
              <a:srgbClr val="F49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29292B"/>
                </a:solidFill>
              </a:endParaRPr>
            </a:p>
          </p:txBody>
        </p:sp>
        <p:grpSp>
          <p:nvGrpSpPr>
            <p:cNvPr id="109" name="Group 135"/>
            <p:cNvGrpSpPr/>
            <p:nvPr/>
          </p:nvGrpSpPr>
          <p:grpSpPr>
            <a:xfrm>
              <a:off x="3878529" y="2713636"/>
              <a:ext cx="244800" cy="255600"/>
              <a:chOff x="-3304311" y="-291568"/>
              <a:chExt cx="639385" cy="667592"/>
            </a:xfrm>
            <a:solidFill>
              <a:schemeClr val="bg1"/>
            </a:solidFill>
          </p:grpSpPr>
          <p:sp>
            <p:nvSpPr>
              <p:cNvPr id="129" name="Freeform 659"/>
              <p:cNvSpPr>
                <a:spLocks noEditPoints="1"/>
              </p:cNvSpPr>
              <p:nvPr/>
            </p:nvSpPr>
            <p:spPr bwMode="auto">
              <a:xfrm>
                <a:off x="-3304311" y="-291568"/>
                <a:ext cx="639385" cy="667592"/>
              </a:xfrm>
              <a:custGeom>
                <a:avLst/>
                <a:gdLst>
                  <a:gd name="T0" fmla="*/ 1152 w 3243"/>
                  <a:gd name="T1" fmla="*/ 325 h 3345"/>
                  <a:gd name="T2" fmla="*/ 831 w 3243"/>
                  <a:gd name="T3" fmla="*/ 666 h 3345"/>
                  <a:gd name="T4" fmla="*/ 1152 w 3243"/>
                  <a:gd name="T5" fmla="*/ 666 h 3345"/>
                  <a:gd name="T6" fmla="*/ 1152 w 3243"/>
                  <a:gd name="T7" fmla="*/ 325 h 3345"/>
                  <a:gd name="T8" fmla="*/ 1327 w 3243"/>
                  <a:gd name="T9" fmla="*/ 177 h 3345"/>
                  <a:gd name="T10" fmla="*/ 1327 w 3243"/>
                  <a:gd name="T11" fmla="*/ 843 h 3345"/>
                  <a:gd name="T12" fmla="*/ 666 w 3243"/>
                  <a:gd name="T13" fmla="*/ 843 h 3345"/>
                  <a:gd name="T14" fmla="*/ 666 w 3243"/>
                  <a:gd name="T15" fmla="*/ 2095 h 3345"/>
                  <a:gd name="T16" fmla="*/ 1622 w 3243"/>
                  <a:gd name="T17" fmla="*/ 3020 h 3345"/>
                  <a:gd name="T18" fmla="*/ 2578 w 3243"/>
                  <a:gd name="T19" fmla="*/ 2095 h 3345"/>
                  <a:gd name="T20" fmla="*/ 2578 w 3243"/>
                  <a:gd name="T21" fmla="*/ 177 h 3345"/>
                  <a:gd name="T22" fmla="*/ 1327 w 3243"/>
                  <a:gd name="T23" fmla="*/ 177 h 3345"/>
                  <a:gd name="T24" fmla="*/ 1216 w 3243"/>
                  <a:gd name="T25" fmla="*/ 0 h 3345"/>
                  <a:gd name="T26" fmla="*/ 2752 w 3243"/>
                  <a:gd name="T27" fmla="*/ 0 h 3345"/>
                  <a:gd name="T28" fmla="*/ 2752 w 3243"/>
                  <a:gd name="T29" fmla="*/ 963 h 3345"/>
                  <a:gd name="T30" fmla="*/ 3138 w 3243"/>
                  <a:gd name="T31" fmla="*/ 1336 h 3345"/>
                  <a:gd name="T32" fmla="*/ 2752 w 3243"/>
                  <a:gd name="T33" fmla="*/ 1336 h 3345"/>
                  <a:gd name="T34" fmla="*/ 2752 w 3243"/>
                  <a:gd name="T35" fmla="*/ 1926 h 3345"/>
                  <a:gd name="T36" fmla="*/ 3243 w 3243"/>
                  <a:gd name="T37" fmla="*/ 1452 h 3345"/>
                  <a:gd name="T38" fmla="*/ 3243 w 3243"/>
                  <a:gd name="T39" fmla="*/ 3345 h 3345"/>
                  <a:gd name="T40" fmla="*/ 0 w 3243"/>
                  <a:gd name="T41" fmla="*/ 3345 h 3345"/>
                  <a:gd name="T42" fmla="*/ 0 w 3243"/>
                  <a:gd name="T43" fmla="*/ 1452 h 3345"/>
                  <a:gd name="T44" fmla="*/ 491 w 3243"/>
                  <a:gd name="T45" fmla="*/ 1926 h 3345"/>
                  <a:gd name="T46" fmla="*/ 491 w 3243"/>
                  <a:gd name="T47" fmla="*/ 1336 h 3345"/>
                  <a:gd name="T48" fmla="*/ 106 w 3243"/>
                  <a:gd name="T49" fmla="*/ 1336 h 3345"/>
                  <a:gd name="T50" fmla="*/ 491 w 3243"/>
                  <a:gd name="T51" fmla="*/ 963 h 3345"/>
                  <a:gd name="T52" fmla="*/ 491 w 3243"/>
                  <a:gd name="T53" fmla="*/ 772 h 3345"/>
                  <a:gd name="T54" fmla="*/ 1216 w 3243"/>
                  <a:gd name="T55" fmla="*/ 0 h 3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243" h="3345">
                    <a:moveTo>
                      <a:pt x="1152" y="325"/>
                    </a:moveTo>
                    <a:lnTo>
                      <a:pt x="831" y="666"/>
                    </a:lnTo>
                    <a:lnTo>
                      <a:pt x="1152" y="666"/>
                    </a:lnTo>
                    <a:lnTo>
                      <a:pt x="1152" y="325"/>
                    </a:lnTo>
                    <a:close/>
                    <a:moveTo>
                      <a:pt x="1327" y="177"/>
                    </a:moveTo>
                    <a:lnTo>
                      <a:pt x="1327" y="843"/>
                    </a:lnTo>
                    <a:lnTo>
                      <a:pt x="666" y="843"/>
                    </a:lnTo>
                    <a:lnTo>
                      <a:pt x="666" y="2095"/>
                    </a:lnTo>
                    <a:lnTo>
                      <a:pt x="1622" y="3020"/>
                    </a:lnTo>
                    <a:lnTo>
                      <a:pt x="2578" y="2095"/>
                    </a:lnTo>
                    <a:lnTo>
                      <a:pt x="2578" y="177"/>
                    </a:lnTo>
                    <a:lnTo>
                      <a:pt x="1327" y="177"/>
                    </a:lnTo>
                    <a:close/>
                    <a:moveTo>
                      <a:pt x="1216" y="0"/>
                    </a:moveTo>
                    <a:lnTo>
                      <a:pt x="2752" y="0"/>
                    </a:lnTo>
                    <a:lnTo>
                      <a:pt x="2752" y="963"/>
                    </a:lnTo>
                    <a:lnTo>
                      <a:pt x="3138" y="1336"/>
                    </a:lnTo>
                    <a:lnTo>
                      <a:pt x="2752" y="1336"/>
                    </a:lnTo>
                    <a:lnTo>
                      <a:pt x="2752" y="1926"/>
                    </a:lnTo>
                    <a:lnTo>
                      <a:pt x="3243" y="1452"/>
                    </a:lnTo>
                    <a:lnTo>
                      <a:pt x="3243" y="3345"/>
                    </a:lnTo>
                    <a:lnTo>
                      <a:pt x="0" y="3345"/>
                    </a:lnTo>
                    <a:lnTo>
                      <a:pt x="0" y="1452"/>
                    </a:lnTo>
                    <a:lnTo>
                      <a:pt x="491" y="1926"/>
                    </a:lnTo>
                    <a:lnTo>
                      <a:pt x="491" y="1336"/>
                    </a:lnTo>
                    <a:lnTo>
                      <a:pt x="106" y="1336"/>
                    </a:lnTo>
                    <a:lnTo>
                      <a:pt x="491" y="963"/>
                    </a:lnTo>
                    <a:lnTo>
                      <a:pt x="491" y="772"/>
                    </a:lnTo>
                    <a:lnTo>
                      <a:pt x="12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i="1">
                  <a:solidFill>
                    <a:srgbClr val="29292B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30" name="Rectangle 660"/>
              <p:cNvSpPr>
                <a:spLocks noChangeArrowheads="1"/>
              </p:cNvSpPr>
              <p:nvPr/>
            </p:nvSpPr>
            <p:spPr bwMode="auto">
              <a:xfrm>
                <a:off x="-3105150" y="-53975"/>
                <a:ext cx="261938" cy="49213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i="1">
                  <a:solidFill>
                    <a:srgbClr val="29292B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34" name="Rectangle 661"/>
              <p:cNvSpPr>
                <a:spLocks noChangeArrowheads="1"/>
              </p:cNvSpPr>
              <p:nvPr/>
            </p:nvSpPr>
            <p:spPr bwMode="auto">
              <a:xfrm>
                <a:off x="-3105150" y="57150"/>
                <a:ext cx="261938" cy="49213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i="1">
                  <a:solidFill>
                    <a:srgbClr val="29292B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135" name="object 24">
            <a:extLst>
              <a:ext uri="{FF2B5EF4-FFF2-40B4-BE49-F238E27FC236}">
                <a16:creationId xmlns="" xmlns:a16="http://schemas.microsoft.com/office/drawing/2014/main" id="{5C7FD79C-69EF-48DF-3860-109A0C301F2A}"/>
              </a:ext>
            </a:extLst>
          </p:cNvPr>
          <p:cNvSpPr txBox="1"/>
          <p:nvPr/>
        </p:nvSpPr>
        <p:spPr>
          <a:xfrm>
            <a:off x="420364" y="2884901"/>
            <a:ext cx="6822168" cy="56682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pt-PT" sz="1200" dirty="0">
                <a:solidFill>
                  <a:schemeClr val="bg1"/>
                </a:solidFill>
              </a:rPr>
              <a:t>Olá, eu sou </a:t>
            </a:r>
            <a:r>
              <a:rPr lang="pt-PT" sz="1200" dirty="0" smtClean="0">
                <a:solidFill>
                  <a:schemeClr val="bg1"/>
                </a:solidFill>
              </a:rPr>
              <a:t>Marcia Weza </a:t>
            </a:r>
            <a:r>
              <a:rPr lang="pt-PT" sz="1200" dirty="0">
                <a:solidFill>
                  <a:schemeClr val="bg1"/>
                </a:solidFill>
              </a:rPr>
              <a:t>, tenho </a:t>
            </a:r>
            <a:r>
              <a:rPr lang="pt-PT" sz="1200" dirty="0" smtClean="0">
                <a:solidFill>
                  <a:schemeClr val="bg1"/>
                </a:solidFill>
              </a:rPr>
              <a:t>25 </a:t>
            </a:r>
            <a:r>
              <a:rPr lang="pt-PT" sz="1200" dirty="0">
                <a:solidFill>
                  <a:schemeClr val="bg1"/>
                </a:solidFill>
              </a:rPr>
              <a:t>anos de idade, busco uma oportunidade de trabalho no mercado </a:t>
            </a:r>
            <a:r>
              <a:rPr lang="pt-PT" sz="1200" dirty="0" smtClean="0">
                <a:solidFill>
                  <a:schemeClr val="bg1"/>
                </a:solidFill>
              </a:rPr>
              <a:t>que </a:t>
            </a:r>
            <a:r>
              <a:rPr lang="pt-PT" sz="1200" dirty="0">
                <a:solidFill>
                  <a:schemeClr val="bg1"/>
                </a:solidFill>
              </a:rPr>
              <a:t>me proporcione a chance de adquirir mais experiência profissional, desde já me disponho a trabalhar em equipe e a colaborar diariamente no desenvolvimento da empresa. </a:t>
            </a:r>
            <a:endParaRPr sz="1200" dirty="0">
              <a:solidFill>
                <a:schemeClr val="bg1"/>
              </a:solidFill>
              <a:latin typeface="Lucida Sans Unicode"/>
              <a:cs typeface="Lucida Sans Unicode"/>
            </a:endParaRPr>
          </a:p>
        </p:txBody>
      </p:sp>
      <p:sp>
        <p:nvSpPr>
          <p:cNvPr id="139" name="object 24">
            <a:extLst>
              <a:ext uri="{FF2B5EF4-FFF2-40B4-BE49-F238E27FC236}">
                <a16:creationId xmlns="" xmlns:a16="http://schemas.microsoft.com/office/drawing/2014/main" id="{5C7FD79C-69EF-48DF-3860-109A0C301F2A}"/>
              </a:ext>
            </a:extLst>
          </p:cNvPr>
          <p:cNvSpPr txBox="1"/>
          <p:nvPr/>
        </p:nvSpPr>
        <p:spPr>
          <a:xfrm>
            <a:off x="714661" y="3784600"/>
            <a:ext cx="6389075" cy="63837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1270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200" dirty="0"/>
              <a:t>Prezados </a:t>
            </a:r>
            <a:r>
              <a:rPr lang="pt-PT" sz="1200" dirty="0" smtClean="0"/>
              <a:t>Senhores</a:t>
            </a:r>
            <a:r>
              <a:rPr lang="pt-PT" sz="12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pt-PT" sz="1200" dirty="0"/>
              <a:t>	Estou escrevendo para expressar meu interesse na vaga de emprego disponível na empresa, conforme anunciado. </a:t>
            </a:r>
            <a:r>
              <a:rPr lang="pt-PT" sz="1200" dirty="0" smtClean="0"/>
              <a:t>Como </a:t>
            </a:r>
            <a:r>
              <a:rPr lang="pt-PT" sz="1200" dirty="0"/>
              <a:t>profissional com vasta experiência nas áreas de </a:t>
            </a:r>
            <a:r>
              <a:rPr lang="pt-PT" sz="1200" dirty="0" smtClean="0"/>
              <a:t>Design Web, Arquitectura e Programador </a:t>
            </a:r>
            <a:r>
              <a:rPr lang="pt-PT" sz="1200" dirty="0"/>
              <a:t>estou confiante de que minhas habilidades e conhecimentos podem contribuir significativamente para o sucesso contínuo da sua empresa. </a:t>
            </a:r>
          </a:p>
          <a:p>
            <a:pPr algn="just">
              <a:lnSpc>
                <a:spcPct val="150000"/>
              </a:lnSpc>
            </a:pPr>
            <a:r>
              <a:rPr lang="pt-PT" sz="1200" dirty="0"/>
              <a:t>	Durante os últimos anos, actuei em diferentes papéis, adquirindo habilidades multifacetadas que me permitem desempenhar uma variedade de funções com eficiência e excelência. Minha experiência </a:t>
            </a:r>
            <a:r>
              <a:rPr lang="pt-PT" sz="1200" dirty="0" smtClean="0"/>
              <a:t>como Designer Web </a:t>
            </a:r>
            <a:r>
              <a:rPr lang="pt-PT" sz="1200" dirty="0"/>
              <a:t>me proporcionou uma base sólida em organização </a:t>
            </a:r>
            <a:r>
              <a:rPr lang="pt-PT" sz="1200" dirty="0" smtClean="0"/>
              <a:t>de projectos </a:t>
            </a:r>
            <a:r>
              <a:rPr lang="pt-PT" sz="1200" dirty="0"/>
              <a:t>e coordenação de tarefas administrativas </a:t>
            </a:r>
            <a:r>
              <a:rPr lang="pt-PT" sz="1200" dirty="0" smtClean="0"/>
              <a:t>vitais. No </a:t>
            </a:r>
            <a:r>
              <a:rPr lang="pt-PT" sz="1200" dirty="0"/>
              <a:t>papel </a:t>
            </a:r>
            <a:r>
              <a:rPr lang="pt-PT" sz="1200" dirty="0" smtClean="0"/>
              <a:t>de programador, </a:t>
            </a:r>
            <a:r>
              <a:rPr lang="pt-PT" sz="1200" dirty="0"/>
              <a:t>fui responsável por monitorar e manter o controle preciso dos </a:t>
            </a:r>
            <a:r>
              <a:rPr lang="pt-PT" sz="1200" dirty="0" smtClean="0"/>
              <a:t>bancos de dados, </a:t>
            </a:r>
            <a:r>
              <a:rPr lang="pt-PT" sz="1200" dirty="0"/>
              <a:t>garantindo uma gestão eficiente e minimizando </a:t>
            </a:r>
            <a:r>
              <a:rPr lang="pt-PT" sz="1200" dirty="0" smtClean="0"/>
              <a:t>as falhas. </a:t>
            </a:r>
            <a:r>
              <a:rPr lang="pt-PT" sz="1200" dirty="0"/>
              <a:t>Além disso, </a:t>
            </a:r>
            <a:r>
              <a:rPr lang="pt-PT" sz="1200" dirty="0" smtClean="0"/>
              <a:t>esta </a:t>
            </a:r>
            <a:r>
              <a:rPr lang="pt-PT" sz="1200" dirty="0"/>
              <a:t>experiência </a:t>
            </a:r>
            <a:r>
              <a:rPr lang="pt-PT" sz="1200" dirty="0" smtClean="0"/>
              <a:t>me </a:t>
            </a:r>
            <a:r>
              <a:rPr lang="pt-PT" sz="1200" dirty="0"/>
              <a:t>permitiu aprimorar minhas habilidades de comunicação, negociação e construção de relacionamentos, resultando em um histórico comprovado de fechamento de negócios e atingimento de metas. </a:t>
            </a:r>
            <a:r>
              <a:rPr lang="pt-PT" sz="1200" dirty="0" smtClean="0"/>
              <a:t>Minha </a:t>
            </a:r>
            <a:r>
              <a:rPr lang="pt-PT" sz="1200" dirty="0"/>
              <a:t>paixão pela organização, atenção aos detalhes e capacidade de adaptação me tornam um candidato ideal para um ambiente dinâmico </a:t>
            </a:r>
            <a:r>
              <a:rPr lang="pt-PT" sz="1200" dirty="0" smtClean="0"/>
              <a:t>como o da empresa ALPHA 51. </a:t>
            </a:r>
            <a:r>
              <a:rPr lang="pt-PT" sz="1200" dirty="0"/>
              <a:t>Estou motivado a contribuir para a contínua excelência da empresa por meio do meu compromisso com a eficiência operacional e satisfação do cliente. </a:t>
            </a:r>
            <a:endParaRPr lang="pt-PT" sz="1200" dirty="0" smtClean="0"/>
          </a:p>
          <a:p>
            <a:pPr algn="just">
              <a:lnSpc>
                <a:spcPct val="150000"/>
              </a:lnSpc>
            </a:pPr>
            <a:r>
              <a:rPr lang="pt-PT" sz="1200" dirty="0"/>
              <a:t>	</a:t>
            </a:r>
            <a:r>
              <a:rPr lang="pt-PT" sz="1200" dirty="0" smtClean="0"/>
              <a:t>Agradeço </a:t>
            </a:r>
            <a:r>
              <a:rPr lang="pt-PT" sz="1200" dirty="0"/>
              <a:t>a oportunidade de considerarem minha candidatura e estou ansioso para discutir como minha experiência e habilidades podem se alinhar com as necessidades da Empresa Exemplo. Estou disponível para uma entrevista a qualquer momento conveniente para vocês. </a:t>
            </a:r>
          </a:p>
          <a:p>
            <a:pPr algn="just">
              <a:lnSpc>
                <a:spcPct val="150000"/>
              </a:lnSpc>
            </a:pPr>
            <a:endParaRPr lang="pt-PT" sz="1200" dirty="0"/>
          </a:p>
          <a:p>
            <a:pPr algn="just">
              <a:lnSpc>
                <a:spcPct val="150000"/>
              </a:lnSpc>
            </a:pPr>
            <a:r>
              <a:rPr lang="pt-PT" sz="1200" dirty="0" smtClean="0"/>
              <a:t>Atenciosamente</a:t>
            </a:r>
          </a:p>
          <a:p>
            <a:pPr algn="just">
              <a:lnSpc>
                <a:spcPct val="150000"/>
              </a:lnSpc>
            </a:pPr>
            <a:endParaRPr lang="pt-PT" sz="1200" dirty="0"/>
          </a:p>
          <a:p>
            <a:pPr algn="just">
              <a:lnSpc>
                <a:spcPct val="150000"/>
              </a:lnSpc>
            </a:pPr>
            <a:r>
              <a:rPr lang="pt-PT" sz="1200" dirty="0" smtClean="0"/>
              <a:t>Marcial Laurindo</a:t>
            </a:r>
            <a:endParaRPr lang="pt-PT" sz="1200" dirty="0"/>
          </a:p>
        </p:txBody>
      </p:sp>
    </p:spTree>
    <p:extLst>
      <p:ext uri="{BB962C8B-B14F-4D97-AF65-F5344CB8AC3E}">
        <p14:creationId xmlns:p14="http://schemas.microsoft.com/office/powerpoint/2010/main" val="102326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5249</TotalTime>
  <Words>344</Words>
  <Application>Microsoft Office PowerPoint</Application>
  <PresentationFormat>Personalizar</PresentationFormat>
  <Paragraphs>47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Arial</vt:lpstr>
      <vt:lpstr>Calibri</vt:lpstr>
      <vt:lpstr>Century Gothic</vt:lpstr>
      <vt:lpstr>Lucida Sans Unicode</vt:lpstr>
      <vt:lpstr>Office Theme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Marcial Márcio</dc:creator>
  <cp:lastModifiedBy>Hp User</cp:lastModifiedBy>
  <cp:revision>138</cp:revision>
  <dcterms:created xsi:type="dcterms:W3CDTF">2023-08-12T21:56:21Z</dcterms:created>
  <dcterms:modified xsi:type="dcterms:W3CDTF">2023-12-27T13:28:54Z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2020-03-18T00:00:00Z</vt:filetime>
  </property>
  <property fmtid="{D5CDD505-2E9C-101B-9397-08002B2CF9AE}" pid="3" name="Creator">
    <vt:lpwstr>Adobe Photoshop CC 2019 (Windows)</vt:lpwstr>
  </property>
  <property fmtid="{D5CDD505-2E9C-101B-9397-08002B2CF9AE}" pid="4" name="LastSaved">
    <vt:filetime>2023-08-12T00:00:00Z</vt:filetime>
  </property>
</Properties>
</file>